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 id="2147483808" r:id="rId2"/>
    <p:sldMasterId id="2147483703" r:id="rId3"/>
  </p:sldMasterIdLst>
  <p:notesMasterIdLst>
    <p:notesMasterId r:id="rId37"/>
  </p:notesMasterIdLst>
  <p:sldIdLst>
    <p:sldId id="257" r:id="rId4"/>
    <p:sldId id="295" r:id="rId5"/>
    <p:sldId id="310" r:id="rId6"/>
    <p:sldId id="307" r:id="rId7"/>
    <p:sldId id="309" r:id="rId8"/>
    <p:sldId id="263" r:id="rId9"/>
    <p:sldId id="302" r:id="rId10"/>
    <p:sldId id="337" r:id="rId11"/>
    <p:sldId id="305" r:id="rId12"/>
    <p:sldId id="265" r:id="rId13"/>
    <p:sldId id="346" r:id="rId14"/>
    <p:sldId id="311" r:id="rId15"/>
    <p:sldId id="343" r:id="rId16"/>
    <p:sldId id="289" r:id="rId17"/>
    <p:sldId id="341" r:id="rId18"/>
    <p:sldId id="282" r:id="rId19"/>
    <p:sldId id="304" r:id="rId20"/>
    <p:sldId id="344" r:id="rId21"/>
    <p:sldId id="287" r:id="rId22"/>
    <p:sldId id="345" r:id="rId23"/>
    <p:sldId id="330" r:id="rId24"/>
    <p:sldId id="322" r:id="rId25"/>
    <p:sldId id="325" r:id="rId26"/>
    <p:sldId id="275" r:id="rId27"/>
    <p:sldId id="327" r:id="rId28"/>
    <p:sldId id="283" r:id="rId29"/>
    <p:sldId id="294" r:id="rId30"/>
    <p:sldId id="339" r:id="rId31"/>
    <p:sldId id="323" r:id="rId32"/>
    <p:sldId id="347" r:id="rId33"/>
    <p:sldId id="349" r:id="rId34"/>
    <p:sldId id="333" r:id="rId35"/>
    <p:sldId id="35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49"/>
    <p:restoredTop sz="91847" autoAdjust="0"/>
  </p:normalViewPr>
  <p:slideViewPr>
    <p:cSldViewPr snapToGrid="0">
      <p:cViewPr varScale="1">
        <p:scale>
          <a:sx n="75" d="100"/>
          <a:sy n="75" d="100"/>
        </p:scale>
        <p:origin x="101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diagrams/_rels/data2.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43.svg"/><Relationship Id="rId16" Type="http://schemas.openxmlformats.org/officeDocument/2006/relationships/image" Target="../media/image57.svg"/><Relationship Id="rId1" Type="http://schemas.openxmlformats.org/officeDocument/2006/relationships/image" Target="../media/image42.png"/><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43.svg"/><Relationship Id="rId16" Type="http://schemas.openxmlformats.org/officeDocument/2006/relationships/image" Target="../media/image57.svg"/><Relationship Id="rId1" Type="http://schemas.openxmlformats.org/officeDocument/2006/relationships/image" Target="../media/image42.png"/><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E44D40-351F-451A-9CD7-BCD1CCB8AE3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A71442B-BCA9-48B4-B4E8-E181E7C1A38C}">
      <dgm:prSet custT="1"/>
      <dgm:spPr/>
      <dgm:t>
        <a:bodyPr/>
        <a:lstStyle/>
        <a:p>
          <a:pPr rtl="0"/>
          <a:r>
            <a:rPr lang="en-US" sz="2800" dirty="0">
              <a:solidFill>
                <a:schemeClr val="tx1"/>
              </a:solidFill>
              <a:latin typeface="Montserrat ExtraBold"/>
            </a:rPr>
            <a:t>Urgent</a:t>
          </a:r>
        </a:p>
      </dgm:t>
    </dgm:pt>
    <dgm:pt modelId="{0A09AE8E-CEF1-4A9F-A147-AB6C5B3C073E}" type="parTrans" cxnId="{F3BC1F84-38F9-45F8-89BA-1A5A38EF7E7A}">
      <dgm:prSet/>
      <dgm:spPr/>
      <dgm:t>
        <a:bodyPr/>
        <a:lstStyle/>
        <a:p>
          <a:endParaRPr lang="en-US"/>
        </a:p>
      </dgm:t>
    </dgm:pt>
    <dgm:pt modelId="{A6BF751C-E3B8-4519-95EE-322FCFB27FD4}" type="sibTrans" cxnId="{F3BC1F84-38F9-45F8-89BA-1A5A38EF7E7A}">
      <dgm:prSet/>
      <dgm:spPr/>
      <dgm:t>
        <a:bodyPr/>
        <a:lstStyle/>
        <a:p>
          <a:endParaRPr lang="en-US"/>
        </a:p>
      </dgm:t>
    </dgm:pt>
    <dgm:pt modelId="{C4465321-F0FA-4AFE-B7BB-CEEE2E20CEA4}">
      <dgm:prSet custT="1"/>
      <dgm:spPr/>
      <dgm:t>
        <a:bodyPr/>
        <a:lstStyle/>
        <a:p>
          <a:pPr rtl="0"/>
          <a:r>
            <a:rPr lang="en-US" sz="2800" dirty="0">
              <a:solidFill>
                <a:schemeClr val="tx1"/>
              </a:solidFill>
              <a:latin typeface="Montserrat ExtraBold"/>
            </a:rPr>
            <a:t>Health </a:t>
          </a:r>
        </a:p>
        <a:p>
          <a:pPr rtl="0"/>
          <a:r>
            <a:rPr lang="en-US" sz="2800" dirty="0">
              <a:solidFill>
                <a:schemeClr val="tx1"/>
              </a:solidFill>
              <a:latin typeface="Montserrat ExtraBold"/>
            </a:rPr>
            <a:t>(COVID-19</a:t>
          </a:r>
          <a:r>
            <a:rPr lang="en-US" sz="2000" dirty="0">
              <a:solidFill>
                <a:schemeClr val="tx1"/>
              </a:solidFill>
              <a:latin typeface="Montserrat ExtraBold"/>
            </a:rPr>
            <a:t>)</a:t>
          </a:r>
        </a:p>
      </dgm:t>
    </dgm:pt>
    <dgm:pt modelId="{8CCDA38B-67B2-4795-907E-134F4DE1BA52}" type="parTrans" cxnId="{C2090C64-E4FF-45AC-8F6B-BF47174EBE2B}">
      <dgm:prSet/>
      <dgm:spPr/>
      <dgm:t>
        <a:bodyPr/>
        <a:lstStyle/>
        <a:p>
          <a:endParaRPr lang="en-US"/>
        </a:p>
      </dgm:t>
    </dgm:pt>
    <dgm:pt modelId="{3E346833-6BD6-434E-BE92-A3E8DC887A3E}" type="sibTrans" cxnId="{C2090C64-E4FF-45AC-8F6B-BF47174EBE2B}">
      <dgm:prSet/>
      <dgm:spPr/>
      <dgm:t>
        <a:bodyPr/>
        <a:lstStyle/>
        <a:p>
          <a:endParaRPr lang="en-US"/>
        </a:p>
      </dgm:t>
    </dgm:pt>
    <dgm:pt modelId="{B151EEAD-983D-4485-8554-4C1E6413A72B}">
      <dgm:prSet phldr="0" custT="1"/>
      <dgm:spPr/>
      <dgm:t>
        <a:bodyPr/>
        <a:lstStyle/>
        <a:p>
          <a:pPr rtl="0"/>
          <a:r>
            <a:rPr lang="en-US" sz="2800" b="1" dirty="0">
              <a:solidFill>
                <a:schemeClr val="tx1"/>
              </a:solidFill>
              <a:latin typeface="Montserrat Extra bold"/>
            </a:rPr>
            <a:t>Orders &amp; Delivery issues</a:t>
          </a:r>
        </a:p>
      </dgm:t>
    </dgm:pt>
    <dgm:pt modelId="{C3D1ADC7-CE34-47C0-9E8C-787C1594ADBE}" type="parTrans" cxnId="{94C2C5E1-AC5B-4A37-BF78-F82CDD51434E}">
      <dgm:prSet/>
      <dgm:spPr/>
      <dgm:t>
        <a:bodyPr/>
        <a:lstStyle/>
        <a:p>
          <a:endParaRPr lang="en-US"/>
        </a:p>
      </dgm:t>
    </dgm:pt>
    <dgm:pt modelId="{FB6CA7EA-7A51-4F46-8677-28A9B16F6394}" type="sibTrans" cxnId="{94C2C5E1-AC5B-4A37-BF78-F82CDD51434E}">
      <dgm:prSet/>
      <dgm:spPr/>
      <dgm:t>
        <a:bodyPr/>
        <a:lstStyle/>
        <a:p>
          <a:endParaRPr lang="en-US"/>
        </a:p>
      </dgm:t>
    </dgm:pt>
    <dgm:pt modelId="{796C012B-CBA9-4B7B-945F-18DDFF22381E}">
      <dgm:prSet phldr="0" custT="1"/>
      <dgm:spPr/>
      <dgm:t>
        <a:bodyPr/>
        <a:lstStyle/>
        <a:p>
          <a:pPr rtl="0"/>
          <a:r>
            <a:rPr lang="en-US" sz="2800" dirty="0">
              <a:solidFill>
                <a:schemeClr val="tx1"/>
              </a:solidFill>
              <a:latin typeface="Montserrat ExtraBold"/>
            </a:rPr>
            <a:t>Tax issues</a:t>
          </a:r>
        </a:p>
      </dgm:t>
    </dgm:pt>
    <dgm:pt modelId="{EA3B2F27-E593-43EE-8774-AD98352044A2}" type="parTrans" cxnId="{CE0F0C08-2249-48AE-99D9-B0C37D228A47}">
      <dgm:prSet/>
      <dgm:spPr/>
      <dgm:t>
        <a:bodyPr/>
        <a:lstStyle/>
        <a:p>
          <a:endParaRPr lang="en-US"/>
        </a:p>
      </dgm:t>
    </dgm:pt>
    <dgm:pt modelId="{1440C1B7-FAB2-4D80-821A-B50FB991E14A}" type="sibTrans" cxnId="{CE0F0C08-2249-48AE-99D9-B0C37D228A47}">
      <dgm:prSet/>
      <dgm:spPr/>
      <dgm:t>
        <a:bodyPr/>
        <a:lstStyle/>
        <a:p>
          <a:endParaRPr lang="en-US"/>
        </a:p>
      </dgm:t>
    </dgm:pt>
    <dgm:pt modelId="{79393D3C-9A03-41DE-8932-D7B8B16955A5}">
      <dgm:prSet custT="1"/>
      <dgm:spPr/>
      <dgm:t>
        <a:bodyPr/>
        <a:lstStyle/>
        <a:p>
          <a:r>
            <a:rPr lang="en-US" sz="2800" dirty="0">
              <a:solidFill>
                <a:schemeClr val="tx1"/>
              </a:solidFill>
              <a:latin typeface="Montserrat ExtraBold"/>
            </a:rPr>
            <a:t>Confidential</a:t>
          </a:r>
        </a:p>
      </dgm:t>
    </dgm:pt>
    <dgm:pt modelId="{10E28C09-F545-4C9C-AFE5-26D054E49908}" type="parTrans" cxnId="{460865DF-6FD7-4FF8-BC82-F5B6455B2433}">
      <dgm:prSet/>
      <dgm:spPr/>
      <dgm:t>
        <a:bodyPr/>
        <a:lstStyle/>
        <a:p>
          <a:endParaRPr lang="en-US"/>
        </a:p>
      </dgm:t>
    </dgm:pt>
    <dgm:pt modelId="{9481A326-5C5B-405C-8250-E30815354C80}" type="sibTrans" cxnId="{460865DF-6FD7-4FF8-BC82-F5B6455B2433}">
      <dgm:prSet/>
      <dgm:spPr/>
      <dgm:t>
        <a:bodyPr/>
        <a:lstStyle/>
        <a:p>
          <a:endParaRPr lang="en-US"/>
        </a:p>
      </dgm:t>
    </dgm:pt>
    <dgm:pt modelId="{ACBA7D57-3169-4CBD-BD04-4D0444879ED9}">
      <dgm:prSet custT="1"/>
      <dgm:spPr/>
      <dgm:t>
        <a:bodyPr/>
        <a:lstStyle/>
        <a:p>
          <a:r>
            <a:rPr lang="en-US" sz="2800" dirty="0">
              <a:solidFill>
                <a:schemeClr val="tx1"/>
              </a:solidFill>
              <a:latin typeface="Montserrat ExtraBold"/>
            </a:rPr>
            <a:t>Seasonal Holidays</a:t>
          </a:r>
        </a:p>
      </dgm:t>
    </dgm:pt>
    <dgm:pt modelId="{694D11CE-284A-4DF9-A00F-0CC910C46BD5}" type="parTrans" cxnId="{5785976A-E2FE-46B2-84B9-E39661D6F02A}">
      <dgm:prSet/>
      <dgm:spPr/>
      <dgm:t>
        <a:bodyPr/>
        <a:lstStyle/>
        <a:p>
          <a:endParaRPr lang="en-US"/>
        </a:p>
      </dgm:t>
    </dgm:pt>
    <dgm:pt modelId="{AE5CC33D-8B07-47DE-8573-23DEC0B601DC}" type="sibTrans" cxnId="{5785976A-E2FE-46B2-84B9-E39661D6F02A}">
      <dgm:prSet/>
      <dgm:spPr/>
      <dgm:t>
        <a:bodyPr/>
        <a:lstStyle/>
        <a:p>
          <a:endParaRPr lang="en-US"/>
        </a:p>
      </dgm:t>
    </dgm:pt>
    <dgm:pt modelId="{B550BF59-6EEA-443C-A053-E60228BA76D6}" type="pres">
      <dgm:prSet presAssocID="{E4E44D40-351F-451A-9CD7-BCD1CCB8AE3E}" presName="diagram" presStyleCnt="0">
        <dgm:presLayoutVars>
          <dgm:dir/>
          <dgm:resizeHandles val="exact"/>
        </dgm:presLayoutVars>
      </dgm:prSet>
      <dgm:spPr/>
    </dgm:pt>
    <dgm:pt modelId="{0CB2AB1D-8AB4-4464-A845-3D54F5F758CA}" type="pres">
      <dgm:prSet presAssocID="{BA71442B-BCA9-48B4-B4E8-E181E7C1A38C}" presName="node" presStyleLbl="node1" presStyleIdx="0" presStyleCnt="6">
        <dgm:presLayoutVars>
          <dgm:bulletEnabled val="1"/>
        </dgm:presLayoutVars>
      </dgm:prSet>
      <dgm:spPr/>
    </dgm:pt>
    <dgm:pt modelId="{DFB8E1C5-BB85-4AB8-8814-685B2E8BA406}" type="pres">
      <dgm:prSet presAssocID="{A6BF751C-E3B8-4519-95EE-322FCFB27FD4}" presName="sibTrans" presStyleCnt="0"/>
      <dgm:spPr/>
    </dgm:pt>
    <dgm:pt modelId="{C64E3CB9-F131-43E4-99CA-6052976B92C2}" type="pres">
      <dgm:prSet presAssocID="{C4465321-F0FA-4AFE-B7BB-CEEE2E20CEA4}" presName="node" presStyleLbl="node1" presStyleIdx="1" presStyleCnt="6">
        <dgm:presLayoutVars>
          <dgm:bulletEnabled val="1"/>
        </dgm:presLayoutVars>
      </dgm:prSet>
      <dgm:spPr/>
    </dgm:pt>
    <dgm:pt modelId="{85E43F80-3D38-40E1-9D82-C6A389D69695}" type="pres">
      <dgm:prSet presAssocID="{3E346833-6BD6-434E-BE92-A3E8DC887A3E}" presName="sibTrans" presStyleCnt="0"/>
      <dgm:spPr/>
    </dgm:pt>
    <dgm:pt modelId="{93720F51-D138-4DC1-9CFC-794D6781E85A}" type="pres">
      <dgm:prSet presAssocID="{B151EEAD-983D-4485-8554-4C1E6413A72B}" presName="node" presStyleLbl="node1" presStyleIdx="2" presStyleCnt="6" custLinFactNeighborX="-400" custLinFactNeighborY="-90">
        <dgm:presLayoutVars>
          <dgm:bulletEnabled val="1"/>
        </dgm:presLayoutVars>
      </dgm:prSet>
      <dgm:spPr/>
    </dgm:pt>
    <dgm:pt modelId="{D04E3842-C7F1-406C-9559-A8920C139ABD}" type="pres">
      <dgm:prSet presAssocID="{FB6CA7EA-7A51-4F46-8677-28A9B16F6394}" presName="sibTrans" presStyleCnt="0"/>
      <dgm:spPr/>
    </dgm:pt>
    <dgm:pt modelId="{7A9E1C7F-9B21-4545-B2F8-0B571046CA58}" type="pres">
      <dgm:prSet presAssocID="{796C012B-CBA9-4B7B-945F-18DDFF22381E}" presName="node" presStyleLbl="node1" presStyleIdx="3" presStyleCnt="6">
        <dgm:presLayoutVars>
          <dgm:bulletEnabled val="1"/>
        </dgm:presLayoutVars>
      </dgm:prSet>
      <dgm:spPr/>
    </dgm:pt>
    <dgm:pt modelId="{F9384326-373B-4977-9EB3-6589FCDCC031}" type="pres">
      <dgm:prSet presAssocID="{1440C1B7-FAB2-4D80-821A-B50FB991E14A}" presName="sibTrans" presStyleCnt="0"/>
      <dgm:spPr/>
    </dgm:pt>
    <dgm:pt modelId="{5A0226A9-3994-4557-ACDB-F49640A5BD76}" type="pres">
      <dgm:prSet presAssocID="{79393D3C-9A03-41DE-8932-D7B8B16955A5}" presName="node" presStyleLbl="node1" presStyleIdx="4" presStyleCnt="6">
        <dgm:presLayoutVars>
          <dgm:bulletEnabled val="1"/>
        </dgm:presLayoutVars>
      </dgm:prSet>
      <dgm:spPr/>
    </dgm:pt>
    <dgm:pt modelId="{5FD0628B-71F0-4B1D-AC8B-7A3155C55F49}" type="pres">
      <dgm:prSet presAssocID="{9481A326-5C5B-405C-8250-E30815354C80}" presName="sibTrans" presStyleCnt="0"/>
      <dgm:spPr/>
    </dgm:pt>
    <dgm:pt modelId="{027E15EE-694F-4054-B1B0-119168F3FC57}" type="pres">
      <dgm:prSet presAssocID="{ACBA7D57-3169-4CBD-BD04-4D0444879ED9}" presName="node" presStyleLbl="node1" presStyleIdx="5" presStyleCnt="6" custLinFactNeighborX="-377" custLinFactNeighborY="-1226">
        <dgm:presLayoutVars>
          <dgm:bulletEnabled val="1"/>
        </dgm:presLayoutVars>
      </dgm:prSet>
      <dgm:spPr/>
    </dgm:pt>
  </dgm:ptLst>
  <dgm:cxnLst>
    <dgm:cxn modelId="{CE0F0C08-2249-48AE-99D9-B0C37D228A47}" srcId="{E4E44D40-351F-451A-9CD7-BCD1CCB8AE3E}" destId="{796C012B-CBA9-4B7B-945F-18DDFF22381E}" srcOrd="3" destOrd="0" parTransId="{EA3B2F27-E593-43EE-8774-AD98352044A2}" sibTransId="{1440C1B7-FAB2-4D80-821A-B50FB991E14A}"/>
    <dgm:cxn modelId="{80E56F08-066C-4FD0-B790-9BB6E5451B33}" type="presOf" srcId="{79393D3C-9A03-41DE-8932-D7B8B16955A5}" destId="{5A0226A9-3994-4557-ACDB-F49640A5BD76}" srcOrd="0" destOrd="0" presId="urn:microsoft.com/office/officeart/2005/8/layout/default"/>
    <dgm:cxn modelId="{E9D7200D-AB25-48E5-ABFC-DB55303B72A4}" type="presOf" srcId="{C4465321-F0FA-4AFE-B7BB-CEEE2E20CEA4}" destId="{C64E3CB9-F131-43E4-99CA-6052976B92C2}" srcOrd="0" destOrd="0" presId="urn:microsoft.com/office/officeart/2005/8/layout/default"/>
    <dgm:cxn modelId="{C2090C64-E4FF-45AC-8F6B-BF47174EBE2B}" srcId="{E4E44D40-351F-451A-9CD7-BCD1CCB8AE3E}" destId="{C4465321-F0FA-4AFE-B7BB-CEEE2E20CEA4}" srcOrd="1" destOrd="0" parTransId="{8CCDA38B-67B2-4795-907E-134F4DE1BA52}" sibTransId="{3E346833-6BD6-434E-BE92-A3E8DC887A3E}"/>
    <dgm:cxn modelId="{C2E80B68-6369-4E5D-B963-F7CC12AA967F}" type="presOf" srcId="{E4E44D40-351F-451A-9CD7-BCD1CCB8AE3E}" destId="{B550BF59-6EEA-443C-A053-E60228BA76D6}" srcOrd="0" destOrd="0" presId="urn:microsoft.com/office/officeart/2005/8/layout/default"/>
    <dgm:cxn modelId="{5785976A-E2FE-46B2-84B9-E39661D6F02A}" srcId="{E4E44D40-351F-451A-9CD7-BCD1CCB8AE3E}" destId="{ACBA7D57-3169-4CBD-BD04-4D0444879ED9}" srcOrd="5" destOrd="0" parTransId="{694D11CE-284A-4DF9-A00F-0CC910C46BD5}" sibTransId="{AE5CC33D-8B07-47DE-8573-23DEC0B601DC}"/>
    <dgm:cxn modelId="{F3BC1F84-38F9-45F8-89BA-1A5A38EF7E7A}" srcId="{E4E44D40-351F-451A-9CD7-BCD1CCB8AE3E}" destId="{BA71442B-BCA9-48B4-B4E8-E181E7C1A38C}" srcOrd="0" destOrd="0" parTransId="{0A09AE8E-CEF1-4A9F-A147-AB6C5B3C073E}" sibTransId="{A6BF751C-E3B8-4519-95EE-322FCFB27FD4}"/>
    <dgm:cxn modelId="{9B861289-FB35-49EA-90D9-FC677DF8B981}" type="presOf" srcId="{B151EEAD-983D-4485-8554-4C1E6413A72B}" destId="{93720F51-D138-4DC1-9CFC-794D6781E85A}" srcOrd="0" destOrd="0" presId="urn:microsoft.com/office/officeart/2005/8/layout/default"/>
    <dgm:cxn modelId="{518978AA-89AB-4052-B644-04CE258A72A3}" type="presOf" srcId="{796C012B-CBA9-4B7B-945F-18DDFF22381E}" destId="{7A9E1C7F-9B21-4545-B2F8-0B571046CA58}" srcOrd="0" destOrd="0" presId="urn:microsoft.com/office/officeart/2005/8/layout/default"/>
    <dgm:cxn modelId="{976CBBAD-5208-46A9-91E7-0C0AE33C8E80}" type="presOf" srcId="{ACBA7D57-3169-4CBD-BD04-4D0444879ED9}" destId="{027E15EE-694F-4054-B1B0-119168F3FC57}" srcOrd="0" destOrd="0" presId="urn:microsoft.com/office/officeart/2005/8/layout/default"/>
    <dgm:cxn modelId="{460865DF-6FD7-4FF8-BC82-F5B6455B2433}" srcId="{E4E44D40-351F-451A-9CD7-BCD1CCB8AE3E}" destId="{79393D3C-9A03-41DE-8932-D7B8B16955A5}" srcOrd="4" destOrd="0" parTransId="{10E28C09-F545-4C9C-AFE5-26D054E49908}" sibTransId="{9481A326-5C5B-405C-8250-E30815354C80}"/>
    <dgm:cxn modelId="{94C2C5E1-AC5B-4A37-BF78-F82CDD51434E}" srcId="{E4E44D40-351F-451A-9CD7-BCD1CCB8AE3E}" destId="{B151EEAD-983D-4485-8554-4C1E6413A72B}" srcOrd="2" destOrd="0" parTransId="{C3D1ADC7-CE34-47C0-9E8C-787C1594ADBE}" sibTransId="{FB6CA7EA-7A51-4F46-8677-28A9B16F6394}"/>
    <dgm:cxn modelId="{5816C8F0-A940-438E-A8C0-AFD0DDA75B80}" type="presOf" srcId="{BA71442B-BCA9-48B4-B4E8-E181E7C1A38C}" destId="{0CB2AB1D-8AB4-4464-A845-3D54F5F758CA}" srcOrd="0" destOrd="0" presId="urn:microsoft.com/office/officeart/2005/8/layout/default"/>
    <dgm:cxn modelId="{B6A7ED98-FF42-433D-8431-877D28C3C85C}" type="presParOf" srcId="{B550BF59-6EEA-443C-A053-E60228BA76D6}" destId="{0CB2AB1D-8AB4-4464-A845-3D54F5F758CA}" srcOrd="0" destOrd="0" presId="urn:microsoft.com/office/officeart/2005/8/layout/default"/>
    <dgm:cxn modelId="{16997917-67F1-4F3B-B87B-95DC1763A4AA}" type="presParOf" srcId="{B550BF59-6EEA-443C-A053-E60228BA76D6}" destId="{DFB8E1C5-BB85-4AB8-8814-685B2E8BA406}" srcOrd="1" destOrd="0" presId="urn:microsoft.com/office/officeart/2005/8/layout/default"/>
    <dgm:cxn modelId="{A4A62744-BA5F-4B9E-8DBA-6578F367342B}" type="presParOf" srcId="{B550BF59-6EEA-443C-A053-E60228BA76D6}" destId="{C64E3CB9-F131-43E4-99CA-6052976B92C2}" srcOrd="2" destOrd="0" presId="urn:microsoft.com/office/officeart/2005/8/layout/default"/>
    <dgm:cxn modelId="{1648EFAC-9372-4ED7-ACEF-BB9615405410}" type="presParOf" srcId="{B550BF59-6EEA-443C-A053-E60228BA76D6}" destId="{85E43F80-3D38-40E1-9D82-C6A389D69695}" srcOrd="3" destOrd="0" presId="urn:microsoft.com/office/officeart/2005/8/layout/default"/>
    <dgm:cxn modelId="{1BCBBC0A-69D3-4413-96E0-0014E031F8BF}" type="presParOf" srcId="{B550BF59-6EEA-443C-A053-E60228BA76D6}" destId="{93720F51-D138-4DC1-9CFC-794D6781E85A}" srcOrd="4" destOrd="0" presId="urn:microsoft.com/office/officeart/2005/8/layout/default"/>
    <dgm:cxn modelId="{6AFA2C74-892A-4A8A-9C36-D52239CBC4AB}" type="presParOf" srcId="{B550BF59-6EEA-443C-A053-E60228BA76D6}" destId="{D04E3842-C7F1-406C-9559-A8920C139ABD}" srcOrd="5" destOrd="0" presId="urn:microsoft.com/office/officeart/2005/8/layout/default"/>
    <dgm:cxn modelId="{7A3998EF-DD6A-4346-841C-ADD67279EEBF}" type="presParOf" srcId="{B550BF59-6EEA-443C-A053-E60228BA76D6}" destId="{7A9E1C7F-9B21-4545-B2F8-0B571046CA58}" srcOrd="6" destOrd="0" presId="urn:microsoft.com/office/officeart/2005/8/layout/default"/>
    <dgm:cxn modelId="{3092DA93-D25B-4C47-BEC4-B1ACC6BA4B03}" type="presParOf" srcId="{B550BF59-6EEA-443C-A053-E60228BA76D6}" destId="{F9384326-373B-4977-9EB3-6589FCDCC031}" srcOrd="7" destOrd="0" presId="urn:microsoft.com/office/officeart/2005/8/layout/default"/>
    <dgm:cxn modelId="{7638D4C4-1595-4DD0-AB9E-8B291B73DA75}" type="presParOf" srcId="{B550BF59-6EEA-443C-A053-E60228BA76D6}" destId="{5A0226A9-3994-4557-ACDB-F49640A5BD76}" srcOrd="8" destOrd="0" presId="urn:microsoft.com/office/officeart/2005/8/layout/default"/>
    <dgm:cxn modelId="{A26D8563-6D31-4E55-AC25-FFB94DB8803B}" type="presParOf" srcId="{B550BF59-6EEA-443C-A053-E60228BA76D6}" destId="{5FD0628B-71F0-4B1D-AC8B-7A3155C55F49}" srcOrd="9" destOrd="0" presId="urn:microsoft.com/office/officeart/2005/8/layout/default"/>
    <dgm:cxn modelId="{24793F7D-C2FB-4EAA-AA42-3B0D2704D59C}" type="presParOf" srcId="{B550BF59-6EEA-443C-A053-E60228BA76D6}" destId="{027E15EE-694F-4054-B1B0-119168F3FC5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965B33-807C-4C59-AEA4-3BF344A892E5}" type="doc">
      <dgm:prSet loTypeId="urn:microsoft.com/office/officeart/2018/2/layout/IconCircle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60C1CED6-7214-4BA5-87FF-AFFCFCD45792}">
      <dgm:prSet custT="1"/>
      <dgm:spPr/>
      <dgm:t>
        <a:bodyPr/>
        <a:lstStyle/>
        <a:p>
          <a:pPr>
            <a:lnSpc>
              <a:spcPct val="100000"/>
            </a:lnSpc>
          </a:pPr>
          <a:r>
            <a:rPr lang="en-US" sz="2000" dirty="0">
              <a:solidFill>
                <a:schemeClr val="bg1"/>
              </a:solidFill>
              <a:latin typeface="Montserrat ExtraBold"/>
            </a:rPr>
            <a:t>Freeware</a:t>
          </a:r>
        </a:p>
      </dgm:t>
    </dgm:pt>
    <dgm:pt modelId="{2DDB3484-7191-40FD-BA2B-B7120ED98311}" type="parTrans" cxnId="{F2879A77-C62E-441A-AE0A-23BD5398B4EA}">
      <dgm:prSet/>
      <dgm:spPr/>
      <dgm:t>
        <a:bodyPr/>
        <a:lstStyle/>
        <a:p>
          <a:endParaRPr lang="en-US"/>
        </a:p>
      </dgm:t>
    </dgm:pt>
    <dgm:pt modelId="{D5AAFD3D-9A8B-40A2-B9E1-E123870C3524}" type="sibTrans" cxnId="{F2879A77-C62E-441A-AE0A-23BD5398B4EA}">
      <dgm:prSet/>
      <dgm:spPr/>
      <dgm:t>
        <a:bodyPr/>
        <a:lstStyle/>
        <a:p>
          <a:pPr>
            <a:lnSpc>
              <a:spcPct val="100000"/>
            </a:lnSpc>
          </a:pPr>
          <a:endParaRPr lang="en-US"/>
        </a:p>
      </dgm:t>
    </dgm:pt>
    <dgm:pt modelId="{62585223-A18E-403A-A1F5-2713DB842184}">
      <dgm:prSet phldr="0" custT="1"/>
      <dgm:spPr/>
      <dgm:t>
        <a:bodyPr/>
        <a:lstStyle/>
        <a:p>
          <a:pPr>
            <a:lnSpc>
              <a:spcPct val="100000"/>
            </a:lnSpc>
          </a:pPr>
          <a:r>
            <a:rPr lang="en-US" sz="2300" dirty="0">
              <a:solidFill>
                <a:schemeClr val="bg1"/>
              </a:solidFill>
              <a:latin typeface="Arial"/>
            </a:rPr>
            <a:t> </a:t>
          </a:r>
          <a:r>
            <a:rPr lang="en-US" sz="2400" b="1" dirty="0">
              <a:solidFill>
                <a:schemeClr val="bg1"/>
              </a:solidFill>
              <a:latin typeface="Montserrat Extra bold"/>
            </a:rPr>
            <a:t>Urgent / </a:t>
          </a:r>
          <a:r>
            <a:rPr lang="en-US" sz="2400" b="1" baseline="0" dirty="0">
              <a:solidFill>
                <a:schemeClr val="bg1"/>
              </a:solidFill>
              <a:latin typeface="Montserrat Extra bold"/>
            </a:rPr>
            <a:t>immediate</a:t>
          </a:r>
          <a:r>
            <a:rPr lang="en-US" sz="2400" b="1" dirty="0">
              <a:solidFill>
                <a:schemeClr val="bg1"/>
              </a:solidFill>
              <a:latin typeface="Montserrat Extra bold"/>
            </a:rPr>
            <a:t> requests</a:t>
          </a:r>
        </a:p>
      </dgm:t>
    </dgm:pt>
    <dgm:pt modelId="{E38C8650-6D3D-4087-A45E-914E0CFCA12F}" type="parTrans" cxnId="{1DED65A5-763A-4A7B-A47F-E4322371534C}">
      <dgm:prSet/>
      <dgm:spPr/>
      <dgm:t>
        <a:bodyPr/>
        <a:lstStyle/>
        <a:p>
          <a:endParaRPr lang="en-US"/>
        </a:p>
      </dgm:t>
    </dgm:pt>
    <dgm:pt modelId="{65062B6D-2FAD-4E46-B68E-62A2E0EEE0EF}" type="sibTrans" cxnId="{1DED65A5-763A-4A7B-A47F-E4322371534C}">
      <dgm:prSet/>
      <dgm:spPr/>
      <dgm:t>
        <a:bodyPr/>
        <a:lstStyle/>
        <a:p>
          <a:pPr>
            <a:lnSpc>
              <a:spcPct val="100000"/>
            </a:lnSpc>
          </a:pPr>
          <a:endParaRPr lang="en-US"/>
        </a:p>
      </dgm:t>
    </dgm:pt>
    <dgm:pt modelId="{B89A2A9E-7402-4F10-AE2B-1BFF566B541D}">
      <dgm:prSet custT="1"/>
      <dgm:spPr/>
      <dgm:t>
        <a:bodyPr/>
        <a:lstStyle/>
        <a:p>
          <a:pPr>
            <a:lnSpc>
              <a:spcPct val="100000"/>
            </a:lnSpc>
          </a:pPr>
          <a:r>
            <a:rPr lang="en-US" sz="2400" dirty="0">
              <a:solidFill>
                <a:schemeClr val="bg1"/>
              </a:solidFill>
              <a:latin typeface="Montserrat ExtraBold"/>
            </a:rPr>
            <a:t> </a:t>
          </a:r>
          <a:r>
            <a:rPr lang="en-US" sz="2000" dirty="0">
              <a:solidFill>
                <a:schemeClr val="bg1"/>
              </a:solidFill>
              <a:latin typeface="Montserrat ExtraBold"/>
            </a:rPr>
            <a:t>Attachments from unknown sources </a:t>
          </a:r>
        </a:p>
        <a:p>
          <a:pPr>
            <a:lnSpc>
              <a:spcPct val="100000"/>
            </a:lnSpc>
          </a:pPr>
          <a:r>
            <a:rPr lang="en-US" sz="2000" dirty="0">
              <a:solidFill>
                <a:schemeClr val="bg1"/>
              </a:solidFill>
              <a:latin typeface="Montserrat ExtraBold"/>
            </a:rPr>
            <a:t>( .zip .jar .exe)</a:t>
          </a:r>
        </a:p>
      </dgm:t>
    </dgm:pt>
    <dgm:pt modelId="{4CDE29F4-10C4-48C9-B45C-82A3A8577DC5}" type="parTrans" cxnId="{B8F911F7-E1A4-4F5D-A415-A07CF9A6257C}">
      <dgm:prSet/>
      <dgm:spPr/>
      <dgm:t>
        <a:bodyPr/>
        <a:lstStyle/>
        <a:p>
          <a:endParaRPr lang="en-US"/>
        </a:p>
      </dgm:t>
    </dgm:pt>
    <dgm:pt modelId="{47549A1D-DDFE-4A35-BAAE-89D4DDCE3EBD}" type="sibTrans" cxnId="{B8F911F7-E1A4-4F5D-A415-A07CF9A6257C}">
      <dgm:prSet/>
      <dgm:spPr/>
      <dgm:t>
        <a:bodyPr/>
        <a:lstStyle/>
        <a:p>
          <a:pPr>
            <a:lnSpc>
              <a:spcPct val="100000"/>
            </a:lnSpc>
          </a:pPr>
          <a:endParaRPr lang="en-US"/>
        </a:p>
      </dgm:t>
    </dgm:pt>
    <dgm:pt modelId="{F29DA5FA-5811-483A-AF76-87175DFE0872}">
      <dgm:prSet custT="1"/>
      <dgm:spPr/>
      <dgm:t>
        <a:bodyPr/>
        <a:lstStyle/>
        <a:p>
          <a:pPr>
            <a:lnSpc>
              <a:spcPct val="100000"/>
            </a:lnSpc>
          </a:pPr>
          <a:r>
            <a:rPr lang="en-US" sz="2000" dirty="0">
              <a:solidFill>
                <a:schemeClr val="bg1"/>
              </a:solidFill>
              <a:latin typeface="Montserrat ExtraBold"/>
            </a:rPr>
            <a:t>Requests to check or confirm login details</a:t>
          </a:r>
        </a:p>
      </dgm:t>
    </dgm:pt>
    <dgm:pt modelId="{CE90BC75-61A2-4CCD-A5F1-27F802377793}" type="parTrans" cxnId="{DFDFCAC5-7399-4D64-8DF6-D242E6A17B56}">
      <dgm:prSet/>
      <dgm:spPr/>
      <dgm:t>
        <a:bodyPr/>
        <a:lstStyle/>
        <a:p>
          <a:endParaRPr lang="en-US"/>
        </a:p>
      </dgm:t>
    </dgm:pt>
    <dgm:pt modelId="{2D024821-6005-4CDE-84A6-D69F5F8B7C60}" type="sibTrans" cxnId="{DFDFCAC5-7399-4D64-8DF6-D242E6A17B56}">
      <dgm:prSet/>
      <dgm:spPr/>
      <dgm:t>
        <a:bodyPr/>
        <a:lstStyle/>
        <a:p>
          <a:pPr>
            <a:lnSpc>
              <a:spcPct val="100000"/>
            </a:lnSpc>
          </a:pPr>
          <a:endParaRPr lang="en-US"/>
        </a:p>
      </dgm:t>
    </dgm:pt>
    <dgm:pt modelId="{75B0CD31-AD55-46BA-89BC-4AF1EEC7DD8B}">
      <dgm:prSet custT="1"/>
      <dgm:spPr/>
      <dgm:t>
        <a:bodyPr/>
        <a:lstStyle/>
        <a:p>
          <a:pPr>
            <a:lnSpc>
              <a:spcPct val="100000"/>
            </a:lnSpc>
          </a:pPr>
          <a:r>
            <a:rPr lang="en-US" sz="2000" dirty="0">
              <a:solidFill>
                <a:schemeClr val="bg1"/>
              </a:solidFill>
              <a:latin typeface="Montserrat ExtraBold"/>
            </a:rPr>
            <a:t>Phone calls </a:t>
          </a:r>
        </a:p>
        <a:p>
          <a:pPr>
            <a:lnSpc>
              <a:spcPct val="100000"/>
            </a:lnSpc>
          </a:pPr>
          <a:r>
            <a:rPr lang="en-US" sz="2000" dirty="0">
              <a:solidFill>
                <a:schemeClr val="bg1"/>
              </a:solidFill>
              <a:latin typeface="Montserrat ExtraBold"/>
            </a:rPr>
            <a:t>from unknown sources</a:t>
          </a:r>
        </a:p>
      </dgm:t>
    </dgm:pt>
    <dgm:pt modelId="{521F1DB4-F6CE-4066-A1C7-B2C9FDAFE34C}" type="parTrans" cxnId="{7BBDB913-A14C-4025-8E45-38376305D346}">
      <dgm:prSet/>
      <dgm:spPr/>
      <dgm:t>
        <a:bodyPr/>
        <a:lstStyle/>
        <a:p>
          <a:endParaRPr lang="en-US"/>
        </a:p>
      </dgm:t>
    </dgm:pt>
    <dgm:pt modelId="{1AA7CA49-5B89-45CD-ACBC-2E7FB0CDED6B}" type="sibTrans" cxnId="{7BBDB913-A14C-4025-8E45-38376305D346}">
      <dgm:prSet/>
      <dgm:spPr/>
      <dgm:t>
        <a:bodyPr/>
        <a:lstStyle/>
        <a:p>
          <a:pPr>
            <a:lnSpc>
              <a:spcPct val="100000"/>
            </a:lnSpc>
          </a:pPr>
          <a:endParaRPr lang="en-US"/>
        </a:p>
      </dgm:t>
    </dgm:pt>
    <dgm:pt modelId="{8A130B03-8CD8-4A25-86A1-5001F7487F3F}">
      <dgm:prSet custT="1"/>
      <dgm:spPr/>
      <dgm:t>
        <a:bodyPr/>
        <a:lstStyle/>
        <a:p>
          <a:pPr>
            <a:lnSpc>
              <a:spcPct val="100000"/>
            </a:lnSpc>
          </a:pPr>
          <a:r>
            <a:rPr lang="en-US" sz="2000" dirty="0">
              <a:solidFill>
                <a:schemeClr val="bg1"/>
              </a:solidFill>
              <a:latin typeface="Montserrat ExtraBold"/>
            </a:rPr>
            <a:t>Order info you have never placed</a:t>
          </a:r>
        </a:p>
      </dgm:t>
    </dgm:pt>
    <dgm:pt modelId="{56D2F9C1-7136-4D00-95EA-B6F01B1643E7}" type="parTrans" cxnId="{32EFA896-FC6B-4B76-B46C-4AAC26CB8D67}">
      <dgm:prSet/>
      <dgm:spPr/>
      <dgm:t>
        <a:bodyPr/>
        <a:lstStyle/>
        <a:p>
          <a:endParaRPr lang="en-US"/>
        </a:p>
      </dgm:t>
    </dgm:pt>
    <dgm:pt modelId="{455D31F9-E47F-40F9-90AC-0FE3B61B77DD}" type="sibTrans" cxnId="{32EFA896-FC6B-4B76-B46C-4AAC26CB8D67}">
      <dgm:prSet/>
      <dgm:spPr/>
      <dgm:t>
        <a:bodyPr/>
        <a:lstStyle/>
        <a:p>
          <a:pPr>
            <a:lnSpc>
              <a:spcPct val="100000"/>
            </a:lnSpc>
          </a:pPr>
          <a:endParaRPr lang="en-US"/>
        </a:p>
      </dgm:t>
    </dgm:pt>
    <dgm:pt modelId="{AA503776-4FAE-4BF1-A1F3-C0FCFD1D1BA3}">
      <dgm:prSet custT="1"/>
      <dgm:spPr/>
      <dgm:t>
        <a:bodyPr/>
        <a:lstStyle/>
        <a:p>
          <a:pPr>
            <a:lnSpc>
              <a:spcPct val="100000"/>
            </a:lnSpc>
          </a:pPr>
          <a:r>
            <a:rPr lang="en-US" sz="2000" dirty="0">
              <a:solidFill>
                <a:schemeClr val="bg1"/>
              </a:solidFill>
              <a:latin typeface="Montserrat ExtraBold"/>
            </a:rPr>
            <a:t>Coupons with links</a:t>
          </a:r>
        </a:p>
      </dgm:t>
    </dgm:pt>
    <dgm:pt modelId="{7F803606-6A89-4A45-ACF4-3A5F071287DF}" type="parTrans" cxnId="{D91319EB-4204-446E-9F8F-E468A38766A5}">
      <dgm:prSet/>
      <dgm:spPr/>
      <dgm:t>
        <a:bodyPr/>
        <a:lstStyle/>
        <a:p>
          <a:endParaRPr lang="en-US"/>
        </a:p>
      </dgm:t>
    </dgm:pt>
    <dgm:pt modelId="{60A09649-66C5-40CF-B6FD-F4AF4EA303C5}" type="sibTrans" cxnId="{D91319EB-4204-446E-9F8F-E468A38766A5}">
      <dgm:prSet/>
      <dgm:spPr/>
      <dgm:t>
        <a:bodyPr/>
        <a:lstStyle/>
        <a:p>
          <a:pPr>
            <a:lnSpc>
              <a:spcPct val="100000"/>
            </a:lnSpc>
          </a:pPr>
          <a:endParaRPr lang="en-US"/>
        </a:p>
      </dgm:t>
    </dgm:pt>
    <dgm:pt modelId="{DF7FDD51-5231-4E5C-98C1-41E99C58F064}">
      <dgm:prSet custT="1"/>
      <dgm:spPr/>
      <dgm:t>
        <a:bodyPr/>
        <a:lstStyle/>
        <a:p>
          <a:pPr>
            <a:lnSpc>
              <a:spcPct val="100000"/>
            </a:lnSpc>
          </a:pPr>
          <a:r>
            <a:rPr lang="en-US" sz="2000" dirty="0">
              <a:solidFill>
                <a:schemeClr val="bg1"/>
              </a:solidFill>
              <a:latin typeface="Montserrat ExtraBold"/>
            </a:rPr>
            <a:t>Pop ups</a:t>
          </a:r>
        </a:p>
      </dgm:t>
    </dgm:pt>
    <dgm:pt modelId="{FA0012A9-D651-4150-8068-5CA0D1E62578}" type="parTrans" cxnId="{B4D40616-9588-4629-B3E0-C9C4C8BFBD59}">
      <dgm:prSet/>
      <dgm:spPr/>
      <dgm:t>
        <a:bodyPr/>
        <a:lstStyle/>
        <a:p>
          <a:endParaRPr lang="en-US"/>
        </a:p>
      </dgm:t>
    </dgm:pt>
    <dgm:pt modelId="{594200B0-7BC4-4DF5-BA88-22E50541AEF9}" type="sibTrans" cxnId="{B4D40616-9588-4629-B3E0-C9C4C8BFBD59}">
      <dgm:prSet/>
      <dgm:spPr/>
      <dgm:t>
        <a:bodyPr/>
        <a:lstStyle/>
        <a:p>
          <a:endParaRPr lang="en-US"/>
        </a:p>
      </dgm:t>
    </dgm:pt>
    <dgm:pt modelId="{9CEC96B7-8FF3-45EE-B3F2-74348C89D9BD}" type="pres">
      <dgm:prSet presAssocID="{89965B33-807C-4C59-AEA4-3BF344A892E5}" presName="root" presStyleCnt="0">
        <dgm:presLayoutVars>
          <dgm:dir/>
          <dgm:resizeHandles val="exact"/>
        </dgm:presLayoutVars>
      </dgm:prSet>
      <dgm:spPr/>
    </dgm:pt>
    <dgm:pt modelId="{E19A644A-7587-405D-B600-C7D6238CDE74}" type="pres">
      <dgm:prSet presAssocID="{89965B33-807C-4C59-AEA4-3BF344A892E5}" presName="container" presStyleCnt="0">
        <dgm:presLayoutVars>
          <dgm:dir/>
          <dgm:resizeHandles val="exact"/>
        </dgm:presLayoutVars>
      </dgm:prSet>
      <dgm:spPr/>
    </dgm:pt>
    <dgm:pt modelId="{D59D6CCB-33B4-4FB3-9810-194550AD383D}" type="pres">
      <dgm:prSet presAssocID="{60C1CED6-7214-4BA5-87FF-AFFCFCD45792}" presName="compNode" presStyleCnt="0"/>
      <dgm:spPr/>
    </dgm:pt>
    <dgm:pt modelId="{6B2F5D5B-8A4C-453A-ADB3-6C3BB9A98B39}" type="pres">
      <dgm:prSet presAssocID="{60C1CED6-7214-4BA5-87FF-AFFCFCD45792}" presName="iconBgRect" presStyleLbl="bgShp" presStyleIdx="0" presStyleCnt="8"/>
      <dgm:spPr/>
    </dgm:pt>
    <dgm:pt modelId="{1A5F5966-A269-4F02-8B41-87ECF01D1D94}" type="pres">
      <dgm:prSet presAssocID="{60C1CED6-7214-4BA5-87FF-AFFCFCD45792}"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E826AA48-69E1-4AA8-AED3-F708B8F7227C}" type="pres">
      <dgm:prSet presAssocID="{60C1CED6-7214-4BA5-87FF-AFFCFCD45792}" presName="spaceRect" presStyleCnt="0"/>
      <dgm:spPr/>
    </dgm:pt>
    <dgm:pt modelId="{4CC24AE3-6C94-476B-8100-423AB3232D83}" type="pres">
      <dgm:prSet presAssocID="{60C1CED6-7214-4BA5-87FF-AFFCFCD45792}" presName="textRect" presStyleLbl="revTx" presStyleIdx="0" presStyleCnt="8" custScaleX="126599" custLinFactNeighborX="20176" custLinFactNeighborY="10676">
        <dgm:presLayoutVars>
          <dgm:chMax val="1"/>
          <dgm:chPref val="1"/>
        </dgm:presLayoutVars>
      </dgm:prSet>
      <dgm:spPr/>
    </dgm:pt>
    <dgm:pt modelId="{3C9F8178-2DDB-42E5-A762-CD39C85E2A77}" type="pres">
      <dgm:prSet presAssocID="{D5AAFD3D-9A8B-40A2-B9E1-E123870C3524}" presName="sibTrans" presStyleLbl="sibTrans2D1" presStyleIdx="0" presStyleCnt="0"/>
      <dgm:spPr/>
    </dgm:pt>
    <dgm:pt modelId="{7906719D-8682-442C-91E7-75728F201C2D}" type="pres">
      <dgm:prSet presAssocID="{62585223-A18E-403A-A1F5-2713DB842184}" presName="compNode" presStyleCnt="0"/>
      <dgm:spPr/>
    </dgm:pt>
    <dgm:pt modelId="{83D6FCB2-9552-4E84-BB5D-051E46875D5C}" type="pres">
      <dgm:prSet presAssocID="{62585223-A18E-403A-A1F5-2713DB842184}" presName="iconBgRect" presStyleLbl="bgShp" presStyleIdx="1" presStyleCnt="8" custLinFactX="47223" custLinFactNeighborX="100000" custLinFactNeighborY="16500"/>
      <dgm:spPr/>
    </dgm:pt>
    <dgm:pt modelId="{C6C09944-3E33-4D1B-BDF0-09BC34ABA6B0}" type="pres">
      <dgm:prSet presAssocID="{62585223-A18E-403A-A1F5-2713DB842184}" presName="iconRect" presStyleLbl="node1" presStyleIdx="1" presStyleCnt="8" custLinFactX="100000" custLinFactNeighborX="159946" custLinFactNeighborY="1840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nk"/>
        </a:ext>
      </dgm:extLst>
    </dgm:pt>
    <dgm:pt modelId="{A10E4B85-87F6-46B4-9385-166D6F3C3823}" type="pres">
      <dgm:prSet presAssocID="{62585223-A18E-403A-A1F5-2713DB842184}" presName="spaceRect" presStyleCnt="0"/>
      <dgm:spPr/>
    </dgm:pt>
    <dgm:pt modelId="{CF174661-F344-48AC-BA71-87D83C7C7FF9}" type="pres">
      <dgm:prSet presAssocID="{62585223-A18E-403A-A1F5-2713DB842184}" presName="textRect" presStyleLbl="revTx" presStyleIdx="1" presStyleCnt="8" custScaleX="201680" custLinFactX="20106" custLinFactNeighborX="100000" custLinFactNeighborY="19483">
        <dgm:presLayoutVars>
          <dgm:chMax val="1"/>
          <dgm:chPref val="1"/>
        </dgm:presLayoutVars>
      </dgm:prSet>
      <dgm:spPr/>
    </dgm:pt>
    <dgm:pt modelId="{D9C586B6-1F81-4163-A1FD-A4283C830BBE}" type="pres">
      <dgm:prSet presAssocID="{65062B6D-2FAD-4E46-B68E-62A2E0EEE0EF}" presName="sibTrans" presStyleLbl="sibTrans2D1" presStyleIdx="0" presStyleCnt="0"/>
      <dgm:spPr/>
    </dgm:pt>
    <dgm:pt modelId="{082D1687-107C-449A-83EC-5C2F4E945DC9}" type="pres">
      <dgm:prSet presAssocID="{B89A2A9E-7402-4F10-AE2B-1BFF566B541D}" presName="compNode" presStyleCnt="0"/>
      <dgm:spPr/>
    </dgm:pt>
    <dgm:pt modelId="{705DA411-AE0F-43C5-A959-B077219418F3}" type="pres">
      <dgm:prSet presAssocID="{B89A2A9E-7402-4F10-AE2B-1BFF566B541D}" presName="iconBgRect" presStyleLbl="bgShp" presStyleIdx="2" presStyleCnt="8"/>
      <dgm:spPr/>
    </dgm:pt>
    <dgm:pt modelId="{7EEAAA78-41D0-4F17-9DE9-B754793113A6}" type="pres">
      <dgm:prSet presAssocID="{B89A2A9E-7402-4F10-AE2B-1BFF566B541D}" presName="iconRect" presStyleLbl="node1" presStyleIdx="2" presStyleCnt="8" custLinFactNeighborX="-2626" custLinFactNeighborY="-525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aperclip"/>
        </a:ext>
      </dgm:extLst>
    </dgm:pt>
    <dgm:pt modelId="{42CE1FD7-BFEA-4FCB-B210-18C953EC25D2}" type="pres">
      <dgm:prSet presAssocID="{B89A2A9E-7402-4F10-AE2B-1BFF566B541D}" presName="spaceRect" presStyleCnt="0"/>
      <dgm:spPr/>
    </dgm:pt>
    <dgm:pt modelId="{5BF25449-65FE-49DF-92EE-D1C63F1D810F}" type="pres">
      <dgm:prSet presAssocID="{B89A2A9E-7402-4F10-AE2B-1BFF566B541D}" presName="textRect" presStyleLbl="revTx" presStyleIdx="2" presStyleCnt="8" custScaleX="128475" custScaleY="136635" custLinFactNeighborX="10373" custLinFactNeighborY="17015">
        <dgm:presLayoutVars>
          <dgm:chMax val="1"/>
          <dgm:chPref val="1"/>
        </dgm:presLayoutVars>
      </dgm:prSet>
      <dgm:spPr/>
    </dgm:pt>
    <dgm:pt modelId="{DA43110B-D5C1-4001-9DB2-C2D34A4EDB9D}" type="pres">
      <dgm:prSet presAssocID="{47549A1D-DDFE-4A35-BAAE-89D4DDCE3EBD}" presName="sibTrans" presStyleLbl="sibTrans2D1" presStyleIdx="0" presStyleCnt="0"/>
      <dgm:spPr/>
    </dgm:pt>
    <dgm:pt modelId="{747ADF75-F7CC-4CB4-BA3B-7232818E922C}" type="pres">
      <dgm:prSet presAssocID="{F29DA5FA-5811-483A-AF76-87175DFE0872}" presName="compNode" presStyleCnt="0"/>
      <dgm:spPr/>
    </dgm:pt>
    <dgm:pt modelId="{2967CF7C-DBC7-4F59-8016-526C705E8C30}" type="pres">
      <dgm:prSet presAssocID="{F29DA5FA-5811-483A-AF76-87175DFE0872}" presName="iconBgRect" presStyleLbl="bgShp" presStyleIdx="3" presStyleCnt="8" custLinFactNeighborX="31239" custLinFactNeighborY="2024"/>
      <dgm:spPr/>
    </dgm:pt>
    <dgm:pt modelId="{7D20EFD2-36D3-45B0-AC86-279E99402FB5}" type="pres">
      <dgm:prSet presAssocID="{F29DA5FA-5811-483A-AF76-87175DFE0872}" presName="iconRect" presStyleLbl="node1" presStyleIdx="3" presStyleCnt="8" custLinFactNeighborX="46856" custLinFactNeighborY="348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
        </a:ext>
      </dgm:extLst>
    </dgm:pt>
    <dgm:pt modelId="{3DC89816-64D8-4BB8-8EC6-81169D11FB7E}" type="pres">
      <dgm:prSet presAssocID="{F29DA5FA-5811-483A-AF76-87175DFE0872}" presName="spaceRect" presStyleCnt="0"/>
      <dgm:spPr/>
    </dgm:pt>
    <dgm:pt modelId="{12A83D9E-6029-45A7-BFBF-3162BB044A55}" type="pres">
      <dgm:prSet presAssocID="{F29DA5FA-5811-483A-AF76-87175DFE0872}" presName="textRect" presStyleLbl="revTx" presStyleIdx="3" presStyleCnt="8" custLinFactNeighborX="9262" custLinFactNeighborY="2024">
        <dgm:presLayoutVars>
          <dgm:chMax val="1"/>
          <dgm:chPref val="1"/>
        </dgm:presLayoutVars>
      </dgm:prSet>
      <dgm:spPr/>
    </dgm:pt>
    <dgm:pt modelId="{01345650-44A9-4B21-A45D-03CE2AED2B53}" type="pres">
      <dgm:prSet presAssocID="{2D024821-6005-4CDE-84A6-D69F5F8B7C60}" presName="sibTrans" presStyleLbl="sibTrans2D1" presStyleIdx="0" presStyleCnt="0"/>
      <dgm:spPr/>
    </dgm:pt>
    <dgm:pt modelId="{BBFC0BD2-A455-4D98-9BB3-EE5234EAEEFB}" type="pres">
      <dgm:prSet presAssocID="{75B0CD31-AD55-46BA-89BC-4AF1EEC7DD8B}" presName="compNode" presStyleCnt="0"/>
      <dgm:spPr/>
    </dgm:pt>
    <dgm:pt modelId="{82709A16-1E8F-4A01-8B04-F368DA21C2F0}" type="pres">
      <dgm:prSet presAssocID="{75B0CD31-AD55-46BA-89BC-4AF1EEC7DD8B}" presName="iconBgRect" presStyleLbl="bgShp" presStyleIdx="4" presStyleCnt="8"/>
      <dgm:spPr/>
    </dgm:pt>
    <dgm:pt modelId="{21B1815B-4752-41E8-8F31-39F12C1E9DA0}" type="pres">
      <dgm:prSet presAssocID="{75B0CD31-AD55-46BA-89BC-4AF1EEC7DD8B}"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eceiver"/>
        </a:ext>
      </dgm:extLst>
    </dgm:pt>
    <dgm:pt modelId="{8D07C151-1439-4F4E-8347-2D7AE7F1FC69}" type="pres">
      <dgm:prSet presAssocID="{75B0CD31-AD55-46BA-89BC-4AF1EEC7DD8B}" presName="spaceRect" presStyleCnt="0"/>
      <dgm:spPr/>
    </dgm:pt>
    <dgm:pt modelId="{19DE9303-3AB2-4FF8-AC7B-06A0BE0FE246}" type="pres">
      <dgm:prSet presAssocID="{75B0CD31-AD55-46BA-89BC-4AF1EEC7DD8B}" presName="textRect" presStyleLbl="revTx" presStyleIdx="4" presStyleCnt="8">
        <dgm:presLayoutVars>
          <dgm:chMax val="1"/>
          <dgm:chPref val="1"/>
        </dgm:presLayoutVars>
      </dgm:prSet>
      <dgm:spPr/>
    </dgm:pt>
    <dgm:pt modelId="{5021BB10-BFBD-40C3-92F8-305232D313E2}" type="pres">
      <dgm:prSet presAssocID="{1AA7CA49-5B89-45CD-ACBC-2E7FB0CDED6B}" presName="sibTrans" presStyleLbl="sibTrans2D1" presStyleIdx="0" presStyleCnt="0"/>
      <dgm:spPr/>
    </dgm:pt>
    <dgm:pt modelId="{434D6609-1329-4CE0-8783-B2A0BB8A9013}" type="pres">
      <dgm:prSet presAssocID="{8A130B03-8CD8-4A25-86A1-5001F7487F3F}" presName="compNode" presStyleCnt="0"/>
      <dgm:spPr/>
    </dgm:pt>
    <dgm:pt modelId="{E62CB856-6A8A-43FC-A26C-BBC158FE43C8}" type="pres">
      <dgm:prSet presAssocID="{8A130B03-8CD8-4A25-86A1-5001F7487F3F}" presName="iconBgRect" presStyleLbl="bgShp" presStyleIdx="5" presStyleCnt="8"/>
      <dgm:spPr/>
    </dgm:pt>
    <dgm:pt modelId="{84D99AAA-FA37-4433-B425-58947733888B}" type="pres">
      <dgm:prSet presAssocID="{8A130B03-8CD8-4A25-86A1-5001F7487F3F}"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0E4DB7B4-F0E5-4057-93D0-7109B2E42DFE}" type="pres">
      <dgm:prSet presAssocID="{8A130B03-8CD8-4A25-86A1-5001F7487F3F}" presName="spaceRect" presStyleCnt="0"/>
      <dgm:spPr/>
    </dgm:pt>
    <dgm:pt modelId="{BA885C8B-85B2-488C-9983-1D076BB6C740}" type="pres">
      <dgm:prSet presAssocID="{8A130B03-8CD8-4A25-86A1-5001F7487F3F}" presName="textRect" presStyleLbl="revTx" presStyleIdx="5" presStyleCnt="8">
        <dgm:presLayoutVars>
          <dgm:chMax val="1"/>
          <dgm:chPref val="1"/>
        </dgm:presLayoutVars>
      </dgm:prSet>
      <dgm:spPr/>
    </dgm:pt>
    <dgm:pt modelId="{27BEDAFD-BC5B-424E-9A27-5B214B7786AF}" type="pres">
      <dgm:prSet presAssocID="{455D31F9-E47F-40F9-90AC-0FE3B61B77DD}" presName="sibTrans" presStyleLbl="sibTrans2D1" presStyleIdx="0" presStyleCnt="0"/>
      <dgm:spPr/>
    </dgm:pt>
    <dgm:pt modelId="{04633B2C-67D8-4250-8819-61D14F03F0ED}" type="pres">
      <dgm:prSet presAssocID="{AA503776-4FAE-4BF1-A1F3-C0FCFD1D1BA3}" presName="compNode" presStyleCnt="0"/>
      <dgm:spPr/>
    </dgm:pt>
    <dgm:pt modelId="{AB560C98-1FFB-4774-9851-0EB69EE9E04C}" type="pres">
      <dgm:prSet presAssocID="{AA503776-4FAE-4BF1-A1F3-C0FCFD1D1BA3}" presName="iconBgRect" presStyleLbl="bgShp" presStyleIdx="6" presStyleCnt="8"/>
      <dgm:spPr/>
    </dgm:pt>
    <dgm:pt modelId="{32FB335B-475B-499B-B216-44A88F7E00C1}" type="pres">
      <dgm:prSet presAssocID="{AA503776-4FAE-4BF1-A1F3-C0FCFD1D1BA3}"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Link"/>
        </a:ext>
      </dgm:extLst>
    </dgm:pt>
    <dgm:pt modelId="{91BA6DB7-0756-4982-8C29-B3076B006B25}" type="pres">
      <dgm:prSet presAssocID="{AA503776-4FAE-4BF1-A1F3-C0FCFD1D1BA3}" presName="spaceRect" presStyleCnt="0"/>
      <dgm:spPr/>
    </dgm:pt>
    <dgm:pt modelId="{7BDED330-8AFB-428E-9C48-3A50BDE2CB1E}" type="pres">
      <dgm:prSet presAssocID="{AA503776-4FAE-4BF1-A1F3-C0FCFD1D1BA3}" presName="textRect" presStyleLbl="revTx" presStyleIdx="6" presStyleCnt="8">
        <dgm:presLayoutVars>
          <dgm:chMax val="1"/>
          <dgm:chPref val="1"/>
        </dgm:presLayoutVars>
      </dgm:prSet>
      <dgm:spPr/>
    </dgm:pt>
    <dgm:pt modelId="{6C9D620E-55EF-49D6-83BC-945258AC921E}" type="pres">
      <dgm:prSet presAssocID="{60A09649-66C5-40CF-B6FD-F4AF4EA303C5}" presName="sibTrans" presStyleLbl="sibTrans2D1" presStyleIdx="0" presStyleCnt="0"/>
      <dgm:spPr/>
    </dgm:pt>
    <dgm:pt modelId="{55B67DCC-D913-48F6-8597-94610BBA14FD}" type="pres">
      <dgm:prSet presAssocID="{DF7FDD51-5231-4E5C-98C1-41E99C58F064}" presName="compNode" presStyleCnt="0"/>
      <dgm:spPr/>
    </dgm:pt>
    <dgm:pt modelId="{19DBF4C6-FDFF-4D78-AF60-A2B5DF33899F}" type="pres">
      <dgm:prSet presAssocID="{DF7FDD51-5231-4E5C-98C1-41E99C58F064}" presName="iconBgRect" presStyleLbl="bgShp" presStyleIdx="7" presStyleCnt="8"/>
      <dgm:spPr/>
    </dgm:pt>
    <dgm:pt modelId="{B3FC2E22-140C-4454-894D-40F5E9508E0B}" type="pres">
      <dgm:prSet presAssocID="{DF7FDD51-5231-4E5C-98C1-41E99C58F064}"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Music"/>
        </a:ext>
      </dgm:extLst>
    </dgm:pt>
    <dgm:pt modelId="{500A39FF-8AFA-48C6-8F65-8EB899268480}" type="pres">
      <dgm:prSet presAssocID="{DF7FDD51-5231-4E5C-98C1-41E99C58F064}" presName="spaceRect" presStyleCnt="0"/>
      <dgm:spPr/>
    </dgm:pt>
    <dgm:pt modelId="{024B8354-A0D5-4D16-AC90-3633D155CE01}" type="pres">
      <dgm:prSet presAssocID="{DF7FDD51-5231-4E5C-98C1-41E99C58F064}" presName="textRect" presStyleLbl="revTx" presStyleIdx="7" presStyleCnt="8">
        <dgm:presLayoutVars>
          <dgm:chMax val="1"/>
          <dgm:chPref val="1"/>
        </dgm:presLayoutVars>
      </dgm:prSet>
      <dgm:spPr/>
    </dgm:pt>
  </dgm:ptLst>
  <dgm:cxnLst>
    <dgm:cxn modelId="{7D467800-4AF8-495D-BB7B-EAB7F6688D16}" type="presOf" srcId="{1AA7CA49-5B89-45CD-ACBC-2E7FB0CDED6B}" destId="{5021BB10-BFBD-40C3-92F8-305232D313E2}" srcOrd="0" destOrd="0" presId="urn:microsoft.com/office/officeart/2018/2/layout/IconCircleList"/>
    <dgm:cxn modelId="{7BBDB913-A14C-4025-8E45-38376305D346}" srcId="{89965B33-807C-4C59-AEA4-3BF344A892E5}" destId="{75B0CD31-AD55-46BA-89BC-4AF1EEC7DD8B}" srcOrd="4" destOrd="0" parTransId="{521F1DB4-F6CE-4066-A1C7-B2C9FDAFE34C}" sibTransId="{1AA7CA49-5B89-45CD-ACBC-2E7FB0CDED6B}"/>
    <dgm:cxn modelId="{B4D40616-9588-4629-B3E0-C9C4C8BFBD59}" srcId="{89965B33-807C-4C59-AEA4-3BF344A892E5}" destId="{DF7FDD51-5231-4E5C-98C1-41E99C58F064}" srcOrd="7" destOrd="0" parTransId="{FA0012A9-D651-4150-8068-5CA0D1E62578}" sibTransId="{594200B0-7BC4-4DF5-BA88-22E50541AEF9}"/>
    <dgm:cxn modelId="{09BC3622-85B7-437A-BBEF-03E7D76BBFFC}" type="presOf" srcId="{2D024821-6005-4CDE-84A6-D69F5F8B7C60}" destId="{01345650-44A9-4B21-A45D-03CE2AED2B53}" srcOrd="0" destOrd="0" presId="urn:microsoft.com/office/officeart/2018/2/layout/IconCircleList"/>
    <dgm:cxn modelId="{1874D126-CC79-4CB1-BFEF-0190AD5949B9}" type="presOf" srcId="{47549A1D-DDFE-4A35-BAAE-89D4DDCE3EBD}" destId="{DA43110B-D5C1-4001-9DB2-C2D34A4EDB9D}" srcOrd="0" destOrd="0" presId="urn:microsoft.com/office/officeart/2018/2/layout/IconCircleList"/>
    <dgm:cxn modelId="{A2451461-F341-4519-B83E-58BB5DBBA1DB}" type="presOf" srcId="{D5AAFD3D-9A8B-40A2-B9E1-E123870C3524}" destId="{3C9F8178-2DDB-42E5-A762-CD39C85E2A77}" srcOrd="0" destOrd="0" presId="urn:microsoft.com/office/officeart/2018/2/layout/IconCircleList"/>
    <dgm:cxn modelId="{AA155A4A-8F9F-4FD9-952A-FA8CA91390F2}" type="presOf" srcId="{62585223-A18E-403A-A1F5-2713DB842184}" destId="{CF174661-F344-48AC-BA71-87D83C7C7FF9}" srcOrd="0" destOrd="0" presId="urn:microsoft.com/office/officeart/2018/2/layout/IconCircleList"/>
    <dgm:cxn modelId="{F2879A77-C62E-441A-AE0A-23BD5398B4EA}" srcId="{89965B33-807C-4C59-AEA4-3BF344A892E5}" destId="{60C1CED6-7214-4BA5-87FF-AFFCFCD45792}" srcOrd="0" destOrd="0" parTransId="{2DDB3484-7191-40FD-BA2B-B7120ED98311}" sibTransId="{D5AAFD3D-9A8B-40A2-B9E1-E123870C3524}"/>
    <dgm:cxn modelId="{D622407E-5A23-4C81-8768-B47D9F202203}" type="presOf" srcId="{8A130B03-8CD8-4A25-86A1-5001F7487F3F}" destId="{BA885C8B-85B2-488C-9983-1D076BB6C740}" srcOrd="0" destOrd="0" presId="urn:microsoft.com/office/officeart/2018/2/layout/IconCircleList"/>
    <dgm:cxn modelId="{FB677B7F-2901-4260-B160-D5E34EDC6566}" type="presOf" srcId="{455D31F9-E47F-40F9-90AC-0FE3B61B77DD}" destId="{27BEDAFD-BC5B-424E-9A27-5B214B7786AF}" srcOrd="0" destOrd="0" presId="urn:microsoft.com/office/officeart/2018/2/layout/IconCircleList"/>
    <dgm:cxn modelId="{0AF95692-A051-4EC0-8FBF-20404842DD60}" type="presOf" srcId="{DF7FDD51-5231-4E5C-98C1-41E99C58F064}" destId="{024B8354-A0D5-4D16-AC90-3633D155CE01}" srcOrd="0" destOrd="0" presId="urn:microsoft.com/office/officeart/2018/2/layout/IconCircleList"/>
    <dgm:cxn modelId="{32EFA896-FC6B-4B76-B46C-4AAC26CB8D67}" srcId="{89965B33-807C-4C59-AEA4-3BF344A892E5}" destId="{8A130B03-8CD8-4A25-86A1-5001F7487F3F}" srcOrd="5" destOrd="0" parTransId="{56D2F9C1-7136-4D00-95EA-B6F01B1643E7}" sibTransId="{455D31F9-E47F-40F9-90AC-0FE3B61B77DD}"/>
    <dgm:cxn modelId="{6E7DBDA1-FAF2-4DB9-93F0-BF51258DC083}" type="presOf" srcId="{AA503776-4FAE-4BF1-A1F3-C0FCFD1D1BA3}" destId="{7BDED330-8AFB-428E-9C48-3A50BDE2CB1E}" srcOrd="0" destOrd="0" presId="urn:microsoft.com/office/officeart/2018/2/layout/IconCircleList"/>
    <dgm:cxn modelId="{1DED65A5-763A-4A7B-A47F-E4322371534C}" srcId="{89965B33-807C-4C59-AEA4-3BF344A892E5}" destId="{62585223-A18E-403A-A1F5-2713DB842184}" srcOrd="1" destOrd="0" parTransId="{E38C8650-6D3D-4087-A45E-914E0CFCA12F}" sibTransId="{65062B6D-2FAD-4E46-B68E-62A2E0EEE0EF}"/>
    <dgm:cxn modelId="{56BA1AB1-5459-4626-A497-78A1F95925EC}" type="presOf" srcId="{60C1CED6-7214-4BA5-87FF-AFFCFCD45792}" destId="{4CC24AE3-6C94-476B-8100-423AB3232D83}" srcOrd="0" destOrd="0" presId="urn:microsoft.com/office/officeart/2018/2/layout/IconCircleList"/>
    <dgm:cxn modelId="{7DEAE6B2-77EE-47EB-AF89-8171D9E9A4DE}" type="presOf" srcId="{89965B33-807C-4C59-AEA4-3BF344A892E5}" destId="{9CEC96B7-8FF3-45EE-B3F2-74348C89D9BD}" srcOrd="0" destOrd="0" presId="urn:microsoft.com/office/officeart/2018/2/layout/IconCircleList"/>
    <dgm:cxn modelId="{F75B0BBB-56F7-48A5-A223-92D7E6B8E7D3}" type="presOf" srcId="{65062B6D-2FAD-4E46-B68E-62A2E0EEE0EF}" destId="{D9C586B6-1F81-4163-A1FD-A4283C830BBE}" srcOrd="0" destOrd="0" presId="urn:microsoft.com/office/officeart/2018/2/layout/IconCircleList"/>
    <dgm:cxn modelId="{DFDFCAC5-7399-4D64-8DF6-D242E6A17B56}" srcId="{89965B33-807C-4C59-AEA4-3BF344A892E5}" destId="{F29DA5FA-5811-483A-AF76-87175DFE0872}" srcOrd="3" destOrd="0" parTransId="{CE90BC75-61A2-4CCD-A5F1-27F802377793}" sibTransId="{2D024821-6005-4CDE-84A6-D69F5F8B7C60}"/>
    <dgm:cxn modelId="{1A36BCCC-DD6D-40CA-9D0B-850AD0A4701A}" type="presOf" srcId="{B89A2A9E-7402-4F10-AE2B-1BFF566B541D}" destId="{5BF25449-65FE-49DF-92EE-D1C63F1D810F}" srcOrd="0" destOrd="0" presId="urn:microsoft.com/office/officeart/2018/2/layout/IconCircleList"/>
    <dgm:cxn modelId="{9333DCCF-C9A4-42EE-A114-2230CF2DEE8A}" type="presOf" srcId="{F29DA5FA-5811-483A-AF76-87175DFE0872}" destId="{12A83D9E-6029-45A7-BFBF-3162BB044A55}" srcOrd="0" destOrd="0" presId="urn:microsoft.com/office/officeart/2018/2/layout/IconCircleList"/>
    <dgm:cxn modelId="{19E133D8-C825-4D5F-85C7-2EB4BC6C1300}" type="presOf" srcId="{60A09649-66C5-40CF-B6FD-F4AF4EA303C5}" destId="{6C9D620E-55EF-49D6-83BC-945258AC921E}" srcOrd="0" destOrd="0" presId="urn:microsoft.com/office/officeart/2018/2/layout/IconCircleList"/>
    <dgm:cxn modelId="{19EBE8D9-D70E-48A1-8C18-F3259436F3B1}" type="presOf" srcId="{75B0CD31-AD55-46BA-89BC-4AF1EEC7DD8B}" destId="{19DE9303-3AB2-4FF8-AC7B-06A0BE0FE246}" srcOrd="0" destOrd="0" presId="urn:microsoft.com/office/officeart/2018/2/layout/IconCircleList"/>
    <dgm:cxn modelId="{D91319EB-4204-446E-9F8F-E468A38766A5}" srcId="{89965B33-807C-4C59-AEA4-3BF344A892E5}" destId="{AA503776-4FAE-4BF1-A1F3-C0FCFD1D1BA3}" srcOrd="6" destOrd="0" parTransId="{7F803606-6A89-4A45-ACF4-3A5F071287DF}" sibTransId="{60A09649-66C5-40CF-B6FD-F4AF4EA303C5}"/>
    <dgm:cxn modelId="{B8F911F7-E1A4-4F5D-A415-A07CF9A6257C}" srcId="{89965B33-807C-4C59-AEA4-3BF344A892E5}" destId="{B89A2A9E-7402-4F10-AE2B-1BFF566B541D}" srcOrd="2" destOrd="0" parTransId="{4CDE29F4-10C4-48C9-B45C-82A3A8577DC5}" sibTransId="{47549A1D-DDFE-4A35-BAAE-89D4DDCE3EBD}"/>
    <dgm:cxn modelId="{1D00BF61-C782-4777-8E42-18618B28D6F4}" type="presParOf" srcId="{9CEC96B7-8FF3-45EE-B3F2-74348C89D9BD}" destId="{E19A644A-7587-405D-B600-C7D6238CDE74}" srcOrd="0" destOrd="0" presId="urn:microsoft.com/office/officeart/2018/2/layout/IconCircleList"/>
    <dgm:cxn modelId="{65161ECE-56AD-4BE4-8539-D6335E1D8DC7}" type="presParOf" srcId="{E19A644A-7587-405D-B600-C7D6238CDE74}" destId="{D59D6CCB-33B4-4FB3-9810-194550AD383D}" srcOrd="0" destOrd="0" presId="urn:microsoft.com/office/officeart/2018/2/layout/IconCircleList"/>
    <dgm:cxn modelId="{A6260BA4-3268-4ED1-918F-B6F6FF1C2464}" type="presParOf" srcId="{D59D6CCB-33B4-4FB3-9810-194550AD383D}" destId="{6B2F5D5B-8A4C-453A-ADB3-6C3BB9A98B39}" srcOrd="0" destOrd="0" presId="urn:microsoft.com/office/officeart/2018/2/layout/IconCircleList"/>
    <dgm:cxn modelId="{532D51CE-5801-41F8-A76F-AB1C3FF097BA}" type="presParOf" srcId="{D59D6CCB-33B4-4FB3-9810-194550AD383D}" destId="{1A5F5966-A269-4F02-8B41-87ECF01D1D94}" srcOrd="1" destOrd="0" presId="urn:microsoft.com/office/officeart/2018/2/layout/IconCircleList"/>
    <dgm:cxn modelId="{89FE2852-794B-42F1-BAC2-73FE104D71CC}" type="presParOf" srcId="{D59D6CCB-33B4-4FB3-9810-194550AD383D}" destId="{E826AA48-69E1-4AA8-AED3-F708B8F7227C}" srcOrd="2" destOrd="0" presId="urn:microsoft.com/office/officeart/2018/2/layout/IconCircleList"/>
    <dgm:cxn modelId="{199A8921-911F-4D47-AE8E-B0872AA5ED80}" type="presParOf" srcId="{D59D6CCB-33B4-4FB3-9810-194550AD383D}" destId="{4CC24AE3-6C94-476B-8100-423AB3232D83}" srcOrd="3" destOrd="0" presId="urn:microsoft.com/office/officeart/2018/2/layout/IconCircleList"/>
    <dgm:cxn modelId="{AC092B4D-A9BB-4D27-B5B1-6A4F3DEDAFB4}" type="presParOf" srcId="{E19A644A-7587-405D-B600-C7D6238CDE74}" destId="{3C9F8178-2DDB-42E5-A762-CD39C85E2A77}" srcOrd="1" destOrd="0" presId="urn:microsoft.com/office/officeart/2018/2/layout/IconCircleList"/>
    <dgm:cxn modelId="{6A3C3E0C-D4AD-440E-8BC8-F7CDE057C943}" type="presParOf" srcId="{E19A644A-7587-405D-B600-C7D6238CDE74}" destId="{7906719D-8682-442C-91E7-75728F201C2D}" srcOrd="2" destOrd="0" presId="urn:microsoft.com/office/officeart/2018/2/layout/IconCircleList"/>
    <dgm:cxn modelId="{AA6FB6A3-0F7C-41BF-A8E0-FE9AE29ECFD7}" type="presParOf" srcId="{7906719D-8682-442C-91E7-75728F201C2D}" destId="{83D6FCB2-9552-4E84-BB5D-051E46875D5C}" srcOrd="0" destOrd="0" presId="urn:microsoft.com/office/officeart/2018/2/layout/IconCircleList"/>
    <dgm:cxn modelId="{32E0227E-9D48-406B-B2C2-93018546565B}" type="presParOf" srcId="{7906719D-8682-442C-91E7-75728F201C2D}" destId="{C6C09944-3E33-4D1B-BDF0-09BC34ABA6B0}" srcOrd="1" destOrd="0" presId="urn:microsoft.com/office/officeart/2018/2/layout/IconCircleList"/>
    <dgm:cxn modelId="{9FCD89A1-788C-42AB-90FA-4A0E91799C3B}" type="presParOf" srcId="{7906719D-8682-442C-91E7-75728F201C2D}" destId="{A10E4B85-87F6-46B4-9385-166D6F3C3823}" srcOrd="2" destOrd="0" presId="urn:microsoft.com/office/officeart/2018/2/layout/IconCircleList"/>
    <dgm:cxn modelId="{4268AB61-C1CE-44F6-822C-0FDB8CF5AD1F}" type="presParOf" srcId="{7906719D-8682-442C-91E7-75728F201C2D}" destId="{CF174661-F344-48AC-BA71-87D83C7C7FF9}" srcOrd="3" destOrd="0" presId="urn:microsoft.com/office/officeart/2018/2/layout/IconCircleList"/>
    <dgm:cxn modelId="{AF256FC7-7A67-4691-907E-AD5AF38597D6}" type="presParOf" srcId="{E19A644A-7587-405D-B600-C7D6238CDE74}" destId="{D9C586B6-1F81-4163-A1FD-A4283C830BBE}" srcOrd="3" destOrd="0" presId="urn:microsoft.com/office/officeart/2018/2/layout/IconCircleList"/>
    <dgm:cxn modelId="{83CF4592-61ED-46EE-B09A-1815515437EC}" type="presParOf" srcId="{E19A644A-7587-405D-B600-C7D6238CDE74}" destId="{082D1687-107C-449A-83EC-5C2F4E945DC9}" srcOrd="4" destOrd="0" presId="urn:microsoft.com/office/officeart/2018/2/layout/IconCircleList"/>
    <dgm:cxn modelId="{EFF936A0-DF25-4EA6-9626-F90F7FA7B0EF}" type="presParOf" srcId="{082D1687-107C-449A-83EC-5C2F4E945DC9}" destId="{705DA411-AE0F-43C5-A959-B077219418F3}" srcOrd="0" destOrd="0" presId="urn:microsoft.com/office/officeart/2018/2/layout/IconCircleList"/>
    <dgm:cxn modelId="{C36E096E-E680-4115-86BF-2E368816F358}" type="presParOf" srcId="{082D1687-107C-449A-83EC-5C2F4E945DC9}" destId="{7EEAAA78-41D0-4F17-9DE9-B754793113A6}" srcOrd="1" destOrd="0" presId="urn:microsoft.com/office/officeart/2018/2/layout/IconCircleList"/>
    <dgm:cxn modelId="{C44E7E56-9967-4CE8-A889-55C09E026BC7}" type="presParOf" srcId="{082D1687-107C-449A-83EC-5C2F4E945DC9}" destId="{42CE1FD7-BFEA-4FCB-B210-18C953EC25D2}" srcOrd="2" destOrd="0" presId="urn:microsoft.com/office/officeart/2018/2/layout/IconCircleList"/>
    <dgm:cxn modelId="{84C7D5C5-6E6D-4E82-831C-32847C43A9B8}" type="presParOf" srcId="{082D1687-107C-449A-83EC-5C2F4E945DC9}" destId="{5BF25449-65FE-49DF-92EE-D1C63F1D810F}" srcOrd="3" destOrd="0" presId="urn:microsoft.com/office/officeart/2018/2/layout/IconCircleList"/>
    <dgm:cxn modelId="{0E6BDC61-DB8D-47E6-BFC8-3631A5915D8A}" type="presParOf" srcId="{E19A644A-7587-405D-B600-C7D6238CDE74}" destId="{DA43110B-D5C1-4001-9DB2-C2D34A4EDB9D}" srcOrd="5" destOrd="0" presId="urn:microsoft.com/office/officeart/2018/2/layout/IconCircleList"/>
    <dgm:cxn modelId="{BF35667E-BA0F-4D15-B5CD-08C9A7BA62CA}" type="presParOf" srcId="{E19A644A-7587-405D-B600-C7D6238CDE74}" destId="{747ADF75-F7CC-4CB4-BA3B-7232818E922C}" srcOrd="6" destOrd="0" presId="urn:microsoft.com/office/officeart/2018/2/layout/IconCircleList"/>
    <dgm:cxn modelId="{42BB5DDB-286F-4072-A4F9-8B7770411C51}" type="presParOf" srcId="{747ADF75-F7CC-4CB4-BA3B-7232818E922C}" destId="{2967CF7C-DBC7-4F59-8016-526C705E8C30}" srcOrd="0" destOrd="0" presId="urn:microsoft.com/office/officeart/2018/2/layout/IconCircleList"/>
    <dgm:cxn modelId="{5C5AA6D4-68BB-4A58-A792-4966F3C120DE}" type="presParOf" srcId="{747ADF75-F7CC-4CB4-BA3B-7232818E922C}" destId="{7D20EFD2-36D3-45B0-AC86-279E99402FB5}" srcOrd="1" destOrd="0" presId="urn:microsoft.com/office/officeart/2018/2/layout/IconCircleList"/>
    <dgm:cxn modelId="{DEEDC1DB-7396-4638-94A1-B689B1324586}" type="presParOf" srcId="{747ADF75-F7CC-4CB4-BA3B-7232818E922C}" destId="{3DC89816-64D8-4BB8-8EC6-81169D11FB7E}" srcOrd="2" destOrd="0" presId="urn:microsoft.com/office/officeart/2018/2/layout/IconCircleList"/>
    <dgm:cxn modelId="{86E59855-0667-445D-8E5B-D06CCDF66008}" type="presParOf" srcId="{747ADF75-F7CC-4CB4-BA3B-7232818E922C}" destId="{12A83D9E-6029-45A7-BFBF-3162BB044A55}" srcOrd="3" destOrd="0" presId="urn:microsoft.com/office/officeart/2018/2/layout/IconCircleList"/>
    <dgm:cxn modelId="{641CD75A-DB10-4E5D-9420-5E08D245D3F9}" type="presParOf" srcId="{E19A644A-7587-405D-B600-C7D6238CDE74}" destId="{01345650-44A9-4B21-A45D-03CE2AED2B53}" srcOrd="7" destOrd="0" presId="urn:microsoft.com/office/officeart/2018/2/layout/IconCircleList"/>
    <dgm:cxn modelId="{2549F8AD-4D53-4670-9ECB-BF29425E6ABC}" type="presParOf" srcId="{E19A644A-7587-405D-B600-C7D6238CDE74}" destId="{BBFC0BD2-A455-4D98-9BB3-EE5234EAEEFB}" srcOrd="8" destOrd="0" presId="urn:microsoft.com/office/officeart/2018/2/layout/IconCircleList"/>
    <dgm:cxn modelId="{D54C96C4-9C38-4F61-B8DE-C6DB7978BE47}" type="presParOf" srcId="{BBFC0BD2-A455-4D98-9BB3-EE5234EAEEFB}" destId="{82709A16-1E8F-4A01-8B04-F368DA21C2F0}" srcOrd="0" destOrd="0" presId="urn:microsoft.com/office/officeart/2018/2/layout/IconCircleList"/>
    <dgm:cxn modelId="{D096844D-6DB7-4AE5-ADCD-B14FFCCDFEF0}" type="presParOf" srcId="{BBFC0BD2-A455-4D98-9BB3-EE5234EAEEFB}" destId="{21B1815B-4752-41E8-8F31-39F12C1E9DA0}" srcOrd="1" destOrd="0" presId="urn:microsoft.com/office/officeart/2018/2/layout/IconCircleList"/>
    <dgm:cxn modelId="{4AE01DA3-BADF-44BA-9EA9-24370DD5BEF7}" type="presParOf" srcId="{BBFC0BD2-A455-4D98-9BB3-EE5234EAEEFB}" destId="{8D07C151-1439-4F4E-8347-2D7AE7F1FC69}" srcOrd="2" destOrd="0" presId="urn:microsoft.com/office/officeart/2018/2/layout/IconCircleList"/>
    <dgm:cxn modelId="{B7A5AAF3-6BD7-404A-AEE9-D2B81F9A141C}" type="presParOf" srcId="{BBFC0BD2-A455-4D98-9BB3-EE5234EAEEFB}" destId="{19DE9303-3AB2-4FF8-AC7B-06A0BE0FE246}" srcOrd="3" destOrd="0" presId="urn:microsoft.com/office/officeart/2018/2/layout/IconCircleList"/>
    <dgm:cxn modelId="{DED0BE69-D42A-4042-BA18-CE63951695D0}" type="presParOf" srcId="{E19A644A-7587-405D-B600-C7D6238CDE74}" destId="{5021BB10-BFBD-40C3-92F8-305232D313E2}" srcOrd="9" destOrd="0" presId="urn:microsoft.com/office/officeart/2018/2/layout/IconCircleList"/>
    <dgm:cxn modelId="{36A413C2-0D01-4ECC-A94E-14D71D47C687}" type="presParOf" srcId="{E19A644A-7587-405D-B600-C7D6238CDE74}" destId="{434D6609-1329-4CE0-8783-B2A0BB8A9013}" srcOrd="10" destOrd="0" presId="urn:microsoft.com/office/officeart/2018/2/layout/IconCircleList"/>
    <dgm:cxn modelId="{6B557159-3B97-449B-B07E-46CA71220564}" type="presParOf" srcId="{434D6609-1329-4CE0-8783-B2A0BB8A9013}" destId="{E62CB856-6A8A-43FC-A26C-BBC158FE43C8}" srcOrd="0" destOrd="0" presId="urn:microsoft.com/office/officeart/2018/2/layout/IconCircleList"/>
    <dgm:cxn modelId="{1FC8BA43-2061-4D34-8735-2E5E928E1014}" type="presParOf" srcId="{434D6609-1329-4CE0-8783-B2A0BB8A9013}" destId="{84D99AAA-FA37-4433-B425-58947733888B}" srcOrd="1" destOrd="0" presId="urn:microsoft.com/office/officeart/2018/2/layout/IconCircleList"/>
    <dgm:cxn modelId="{C1246B0C-9053-4E98-8EF9-73AC733EDE40}" type="presParOf" srcId="{434D6609-1329-4CE0-8783-B2A0BB8A9013}" destId="{0E4DB7B4-F0E5-4057-93D0-7109B2E42DFE}" srcOrd="2" destOrd="0" presId="urn:microsoft.com/office/officeart/2018/2/layout/IconCircleList"/>
    <dgm:cxn modelId="{5F8AC595-361D-4821-B343-B6B7E7DD5143}" type="presParOf" srcId="{434D6609-1329-4CE0-8783-B2A0BB8A9013}" destId="{BA885C8B-85B2-488C-9983-1D076BB6C740}" srcOrd="3" destOrd="0" presId="urn:microsoft.com/office/officeart/2018/2/layout/IconCircleList"/>
    <dgm:cxn modelId="{1D81975A-760A-434E-B3B7-FF969EC16955}" type="presParOf" srcId="{E19A644A-7587-405D-B600-C7D6238CDE74}" destId="{27BEDAFD-BC5B-424E-9A27-5B214B7786AF}" srcOrd="11" destOrd="0" presId="urn:microsoft.com/office/officeart/2018/2/layout/IconCircleList"/>
    <dgm:cxn modelId="{DC2E6AB0-D481-4240-9B3B-A266B8464CCB}" type="presParOf" srcId="{E19A644A-7587-405D-B600-C7D6238CDE74}" destId="{04633B2C-67D8-4250-8819-61D14F03F0ED}" srcOrd="12" destOrd="0" presId="urn:microsoft.com/office/officeart/2018/2/layout/IconCircleList"/>
    <dgm:cxn modelId="{25D55F53-251A-4527-9402-4A8FA90019E5}" type="presParOf" srcId="{04633B2C-67D8-4250-8819-61D14F03F0ED}" destId="{AB560C98-1FFB-4774-9851-0EB69EE9E04C}" srcOrd="0" destOrd="0" presId="urn:microsoft.com/office/officeart/2018/2/layout/IconCircleList"/>
    <dgm:cxn modelId="{7E617B80-11FE-429A-8DA4-B3D084A3AB63}" type="presParOf" srcId="{04633B2C-67D8-4250-8819-61D14F03F0ED}" destId="{32FB335B-475B-499B-B216-44A88F7E00C1}" srcOrd="1" destOrd="0" presId="urn:microsoft.com/office/officeart/2018/2/layout/IconCircleList"/>
    <dgm:cxn modelId="{4F5379D5-D4A3-4189-9985-EF1A00923434}" type="presParOf" srcId="{04633B2C-67D8-4250-8819-61D14F03F0ED}" destId="{91BA6DB7-0756-4982-8C29-B3076B006B25}" srcOrd="2" destOrd="0" presId="urn:microsoft.com/office/officeart/2018/2/layout/IconCircleList"/>
    <dgm:cxn modelId="{59CBE9B0-572A-4011-BE31-CC5EDB62032D}" type="presParOf" srcId="{04633B2C-67D8-4250-8819-61D14F03F0ED}" destId="{7BDED330-8AFB-428E-9C48-3A50BDE2CB1E}" srcOrd="3" destOrd="0" presId="urn:microsoft.com/office/officeart/2018/2/layout/IconCircleList"/>
    <dgm:cxn modelId="{B3B504C8-F4D6-427B-83BA-14FDD45EB0C7}" type="presParOf" srcId="{E19A644A-7587-405D-B600-C7D6238CDE74}" destId="{6C9D620E-55EF-49D6-83BC-945258AC921E}" srcOrd="13" destOrd="0" presId="urn:microsoft.com/office/officeart/2018/2/layout/IconCircleList"/>
    <dgm:cxn modelId="{E03434B7-C025-439B-B243-FDDC41C30FE6}" type="presParOf" srcId="{E19A644A-7587-405D-B600-C7D6238CDE74}" destId="{55B67DCC-D913-48F6-8597-94610BBA14FD}" srcOrd="14" destOrd="0" presId="urn:microsoft.com/office/officeart/2018/2/layout/IconCircleList"/>
    <dgm:cxn modelId="{9FDF75CF-EA29-4799-99E4-92CC245645A0}" type="presParOf" srcId="{55B67DCC-D913-48F6-8597-94610BBA14FD}" destId="{19DBF4C6-FDFF-4D78-AF60-A2B5DF33899F}" srcOrd="0" destOrd="0" presId="urn:microsoft.com/office/officeart/2018/2/layout/IconCircleList"/>
    <dgm:cxn modelId="{1464CFFF-3A7B-44CE-B08C-D6A3C4424C40}" type="presParOf" srcId="{55B67DCC-D913-48F6-8597-94610BBA14FD}" destId="{B3FC2E22-140C-4454-894D-40F5E9508E0B}" srcOrd="1" destOrd="0" presId="urn:microsoft.com/office/officeart/2018/2/layout/IconCircleList"/>
    <dgm:cxn modelId="{89B8E7E1-947A-490E-9B65-9A4D6E5953A8}" type="presParOf" srcId="{55B67DCC-D913-48F6-8597-94610BBA14FD}" destId="{500A39FF-8AFA-48C6-8F65-8EB899268480}" srcOrd="2" destOrd="0" presId="urn:microsoft.com/office/officeart/2018/2/layout/IconCircleList"/>
    <dgm:cxn modelId="{8DC4B6C0-2A46-4F45-AC5B-CFC21593233E}" type="presParOf" srcId="{55B67DCC-D913-48F6-8597-94610BBA14FD}" destId="{024B8354-A0D5-4D16-AC90-3633D155CE01}"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2AB1D-8AB4-4464-A845-3D54F5F758CA}">
      <dsp:nvSpPr>
        <dsp:cNvPr id="0" name=""/>
        <dsp:cNvSpPr/>
      </dsp:nvSpPr>
      <dsp:spPr>
        <a:xfrm>
          <a:off x="0" y="480315"/>
          <a:ext cx="3278079" cy="19668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solidFill>
                <a:schemeClr val="tx1"/>
              </a:solidFill>
              <a:latin typeface="Montserrat ExtraBold"/>
            </a:rPr>
            <a:t>Urgent</a:t>
          </a:r>
        </a:p>
      </dsp:txBody>
      <dsp:txXfrm>
        <a:off x="0" y="480315"/>
        <a:ext cx="3278079" cy="1966847"/>
      </dsp:txXfrm>
    </dsp:sp>
    <dsp:sp modelId="{C64E3CB9-F131-43E4-99CA-6052976B92C2}">
      <dsp:nvSpPr>
        <dsp:cNvPr id="0" name=""/>
        <dsp:cNvSpPr/>
      </dsp:nvSpPr>
      <dsp:spPr>
        <a:xfrm>
          <a:off x="3605887" y="480315"/>
          <a:ext cx="3278079" cy="19668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solidFill>
                <a:schemeClr val="tx1"/>
              </a:solidFill>
              <a:latin typeface="Montserrat ExtraBold"/>
            </a:rPr>
            <a:t>Health </a:t>
          </a:r>
        </a:p>
        <a:p>
          <a:pPr marL="0" lvl="0" indent="0" algn="ctr" defTabSz="1244600" rtl="0">
            <a:lnSpc>
              <a:spcPct val="90000"/>
            </a:lnSpc>
            <a:spcBef>
              <a:spcPct val="0"/>
            </a:spcBef>
            <a:spcAft>
              <a:spcPct val="35000"/>
            </a:spcAft>
            <a:buNone/>
          </a:pPr>
          <a:r>
            <a:rPr lang="en-US" sz="2800" kern="1200" dirty="0">
              <a:solidFill>
                <a:schemeClr val="tx1"/>
              </a:solidFill>
              <a:latin typeface="Montserrat ExtraBold"/>
            </a:rPr>
            <a:t>(COVID-19</a:t>
          </a:r>
          <a:r>
            <a:rPr lang="en-US" sz="2000" kern="1200" dirty="0">
              <a:solidFill>
                <a:schemeClr val="tx1"/>
              </a:solidFill>
              <a:latin typeface="Montserrat ExtraBold"/>
            </a:rPr>
            <a:t>)</a:t>
          </a:r>
        </a:p>
      </dsp:txBody>
      <dsp:txXfrm>
        <a:off x="3605887" y="480315"/>
        <a:ext cx="3278079" cy="1966847"/>
      </dsp:txXfrm>
    </dsp:sp>
    <dsp:sp modelId="{93720F51-D138-4DC1-9CFC-794D6781E85A}">
      <dsp:nvSpPr>
        <dsp:cNvPr id="0" name=""/>
        <dsp:cNvSpPr/>
      </dsp:nvSpPr>
      <dsp:spPr>
        <a:xfrm>
          <a:off x="7198662" y="478545"/>
          <a:ext cx="3278079" cy="19668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chemeClr val="tx1"/>
              </a:solidFill>
              <a:latin typeface="Montserrat Extra bold"/>
            </a:rPr>
            <a:t>Orders &amp; Delivery issues</a:t>
          </a:r>
        </a:p>
      </dsp:txBody>
      <dsp:txXfrm>
        <a:off x="7198662" y="478545"/>
        <a:ext cx="3278079" cy="1966847"/>
      </dsp:txXfrm>
    </dsp:sp>
    <dsp:sp modelId="{7A9E1C7F-9B21-4545-B2F8-0B571046CA58}">
      <dsp:nvSpPr>
        <dsp:cNvPr id="0" name=""/>
        <dsp:cNvSpPr/>
      </dsp:nvSpPr>
      <dsp:spPr>
        <a:xfrm>
          <a:off x="0" y="2774970"/>
          <a:ext cx="3278079" cy="19668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solidFill>
                <a:schemeClr val="tx1"/>
              </a:solidFill>
              <a:latin typeface="Montserrat ExtraBold"/>
            </a:rPr>
            <a:t>Tax issues</a:t>
          </a:r>
        </a:p>
      </dsp:txBody>
      <dsp:txXfrm>
        <a:off x="0" y="2774970"/>
        <a:ext cx="3278079" cy="1966847"/>
      </dsp:txXfrm>
    </dsp:sp>
    <dsp:sp modelId="{5A0226A9-3994-4557-ACDB-F49640A5BD76}">
      <dsp:nvSpPr>
        <dsp:cNvPr id="0" name=""/>
        <dsp:cNvSpPr/>
      </dsp:nvSpPr>
      <dsp:spPr>
        <a:xfrm>
          <a:off x="3605887" y="2774970"/>
          <a:ext cx="3278079" cy="19668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Montserrat ExtraBold"/>
            </a:rPr>
            <a:t>Confidential</a:t>
          </a:r>
        </a:p>
      </dsp:txBody>
      <dsp:txXfrm>
        <a:off x="3605887" y="2774970"/>
        <a:ext cx="3278079" cy="1966847"/>
      </dsp:txXfrm>
    </dsp:sp>
    <dsp:sp modelId="{027E15EE-694F-4054-B1B0-119168F3FC57}">
      <dsp:nvSpPr>
        <dsp:cNvPr id="0" name=""/>
        <dsp:cNvSpPr/>
      </dsp:nvSpPr>
      <dsp:spPr>
        <a:xfrm>
          <a:off x="7199416" y="2750857"/>
          <a:ext cx="3278079" cy="19668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Montserrat ExtraBold"/>
            </a:rPr>
            <a:t>Seasonal Holidays</a:t>
          </a:r>
        </a:p>
      </dsp:txBody>
      <dsp:txXfrm>
        <a:off x="7199416" y="2750857"/>
        <a:ext cx="3278079" cy="19668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F5D5B-8A4C-453A-ADB3-6C3BB9A98B39}">
      <dsp:nvSpPr>
        <dsp:cNvPr id="0" name=""/>
        <dsp:cNvSpPr/>
      </dsp:nvSpPr>
      <dsp:spPr>
        <a:xfrm>
          <a:off x="170471" y="104902"/>
          <a:ext cx="925798" cy="9257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5F5966-A269-4F02-8B41-87ECF01D1D94}">
      <dsp:nvSpPr>
        <dsp:cNvPr id="0" name=""/>
        <dsp:cNvSpPr/>
      </dsp:nvSpPr>
      <dsp:spPr>
        <a:xfrm>
          <a:off x="364889" y="299320"/>
          <a:ext cx="536963" cy="5369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C24AE3-6C94-476B-8100-423AB3232D83}">
      <dsp:nvSpPr>
        <dsp:cNvPr id="0" name=""/>
        <dsp:cNvSpPr/>
      </dsp:nvSpPr>
      <dsp:spPr>
        <a:xfrm>
          <a:off x="1444717" y="203741"/>
          <a:ext cx="2762693" cy="925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solidFill>
                <a:schemeClr val="bg1"/>
              </a:solidFill>
              <a:latin typeface="Montserrat ExtraBold"/>
            </a:rPr>
            <a:t>Freeware</a:t>
          </a:r>
        </a:p>
      </dsp:txBody>
      <dsp:txXfrm>
        <a:off x="1444717" y="203741"/>
        <a:ext cx="2762693" cy="925798"/>
      </dsp:txXfrm>
    </dsp:sp>
    <dsp:sp modelId="{83D6FCB2-9552-4E84-BB5D-051E46875D5C}">
      <dsp:nvSpPr>
        <dsp:cNvPr id="0" name=""/>
        <dsp:cNvSpPr/>
      </dsp:nvSpPr>
      <dsp:spPr>
        <a:xfrm>
          <a:off x="5510349" y="257659"/>
          <a:ext cx="925798" cy="9257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C09944-3E33-4D1B-BDF0-09BC34ABA6B0}">
      <dsp:nvSpPr>
        <dsp:cNvPr id="0" name=""/>
        <dsp:cNvSpPr/>
      </dsp:nvSpPr>
      <dsp:spPr>
        <a:xfrm>
          <a:off x="5737593" y="398164"/>
          <a:ext cx="536963" cy="5369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174661-F344-48AC-BA71-87D83C7C7FF9}">
      <dsp:nvSpPr>
        <dsp:cNvPr id="0" name=""/>
        <dsp:cNvSpPr/>
      </dsp:nvSpPr>
      <dsp:spPr>
        <a:xfrm>
          <a:off x="6783095" y="285276"/>
          <a:ext cx="4401140" cy="925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dirty="0">
              <a:solidFill>
                <a:schemeClr val="bg1"/>
              </a:solidFill>
              <a:latin typeface="Arial"/>
            </a:rPr>
            <a:t> </a:t>
          </a:r>
          <a:r>
            <a:rPr lang="en-US" sz="2400" b="1" kern="1200" dirty="0">
              <a:solidFill>
                <a:schemeClr val="bg1"/>
              </a:solidFill>
              <a:latin typeface="Montserrat Extra bold"/>
            </a:rPr>
            <a:t>Urgent / </a:t>
          </a:r>
          <a:r>
            <a:rPr lang="en-US" sz="2400" b="1" kern="1200" baseline="0" dirty="0">
              <a:solidFill>
                <a:schemeClr val="bg1"/>
              </a:solidFill>
              <a:latin typeface="Montserrat Extra bold"/>
            </a:rPr>
            <a:t>immediate</a:t>
          </a:r>
          <a:r>
            <a:rPr lang="en-US" sz="2400" b="1" kern="1200" dirty="0">
              <a:solidFill>
                <a:schemeClr val="bg1"/>
              </a:solidFill>
              <a:latin typeface="Montserrat Extra bold"/>
            </a:rPr>
            <a:t> requests</a:t>
          </a:r>
        </a:p>
      </dsp:txBody>
      <dsp:txXfrm>
        <a:off x="6783095" y="285276"/>
        <a:ext cx="4401140" cy="925798"/>
      </dsp:txXfrm>
    </dsp:sp>
    <dsp:sp modelId="{705DA411-AE0F-43C5-A959-B077219418F3}">
      <dsp:nvSpPr>
        <dsp:cNvPr id="0" name=""/>
        <dsp:cNvSpPr/>
      </dsp:nvSpPr>
      <dsp:spPr>
        <a:xfrm>
          <a:off x="170471" y="2057076"/>
          <a:ext cx="925798" cy="9257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EAAA78-41D0-4F17-9DE9-B754793113A6}">
      <dsp:nvSpPr>
        <dsp:cNvPr id="0" name=""/>
        <dsp:cNvSpPr/>
      </dsp:nvSpPr>
      <dsp:spPr>
        <a:xfrm>
          <a:off x="350788" y="2223292"/>
          <a:ext cx="536963" cy="5369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BF25449-65FE-49DF-92EE-D1C63F1D810F}">
      <dsp:nvSpPr>
        <dsp:cNvPr id="0" name=""/>
        <dsp:cNvSpPr/>
      </dsp:nvSpPr>
      <dsp:spPr>
        <a:xfrm>
          <a:off x="1210323" y="2045017"/>
          <a:ext cx="2803632" cy="1264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bg1"/>
              </a:solidFill>
              <a:latin typeface="Montserrat ExtraBold"/>
            </a:rPr>
            <a:t> </a:t>
          </a:r>
          <a:r>
            <a:rPr lang="en-US" sz="2000" kern="1200" dirty="0">
              <a:solidFill>
                <a:schemeClr val="bg1"/>
              </a:solidFill>
              <a:latin typeface="Montserrat ExtraBold"/>
            </a:rPr>
            <a:t>Attachments from unknown sources </a:t>
          </a:r>
        </a:p>
        <a:p>
          <a:pPr marL="0" lvl="0" indent="0" algn="l" defTabSz="1066800">
            <a:lnSpc>
              <a:spcPct val="100000"/>
            </a:lnSpc>
            <a:spcBef>
              <a:spcPct val="0"/>
            </a:spcBef>
            <a:spcAft>
              <a:spcPct val="35000"/>
            </a:spcAft>
            <a:buNone/>
          </a:pPr>
          <a:r>
            <a:rPr lang="en-US" sz="2000" kern="1200" dirty="0">
              <a:solidFill>
                <a:schemeClr val="bg1"/>
              </a:solidFill>
              <a:latin typeface="Montserrat ExtraBold"/>
            </a:rPr>
            <a:t>( .zip .jar .exe)</a:t>
          </a:r>
        </a:p>
      </dsp:txBody>
      <dsp:txXfrm>
        <a:off x="1210323" y="2045017"/>
        <a:ext cx="2803632" cy="1264964"/>
      </dsp:txXfrm>
    </dsp:sp>
    <dsp:sp modelId="{2967CF7C-DBC7-4F59-8016-526C705E8C30}">
      <dsp:nvSpPr>
        <dsp:cNvPr id="0" name=""/>
        <dsp:cNvSpPr/>
      </dsp:nvSpPr>
      <dsp:spPr>
        <a:xfrm>
          <a:off x="4457040" y="2075814"/>
          <a:ext cx="925798" cy="9257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20EFD2-36D3-45B0-AC86-279E99402FB5}">
      <dsp:nvSpPr>
        <dsp:cNvPr id="0" name=""/>
        <dsp:cNvSpPr/>
      </dsp:nvSpPr>
      <dsp:spPr>
        <a:xfrm>
          <a:off x="4613847" y="2270228"/>
          <a:ext cx="536963" cy="5369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A83D9E-6029-45A7-BFBF-3162BB044A55}">
      <dsp:nvSpPr>
        <dsp:cNvPr id="0" name=""/>
        <dsp:cNvSpPr/>
      </dsp:nvSpPr>
      <dsp:spPr>
        <a:xfrm>
          <a:off x="5494133" y="2075814"/>
          <a:ext cx="2182239" cy="925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solidFill>
                <a:schemeClr val="bg1"/>
              </a:solidFill>
              <a:latin typeface="Montserrat ExtraBold"/>
            </a:rPr>
            <a:t>Requests to check or confirm login details</a:t>
          </a:r>
        </a:p>
      </dsp:txBody>
      <dsp:txXfrm>
        <a:off x="5494133" y="2075814"/>
        <a:ext cx="2182239" cy="925798"/>
      </dsp:txXfrm>
    </dsp:sp>
    <dsp:sp modelId="{82709A16-1E8F-4A01-8B04-F368DA21C2F0}">
      <dsp:nvSpPr>
        <dsp:cNvPr id="0" name=""/>
        <dsp:cNvSpPr/>
      </dsp:nvSpPr>
      <dsp:spPr>
        <a:xfrm>
          <a:off x="7854492" y="2057076"/>
          <a:ext cx="925798" cy="9257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B1815B-4752-41E8-8F31-39F12C1E9DA0}">
      <dsp:nvSpPr>
        <dsp:cNvPr id="0" name=""/>
        <dsp:cNvSpPr/>
      </dsp:nvSpPr>
      <dsp:spPr>
        <a:xfrm>
          <a:off x="8048910" y="2251493"/>
          <a:ext cx="536963" cy="53696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DE9303-3AB2-4FF8-AC7B-06A0BE0FE246}">
      <dsp:nvSpPr>
        <dsp:cNvPr id="0" name=""/>
        <dsp:cNvSpPr/>
      </dsp:nvSpPr>
      <dsp:spPr>
        <a:xfrm>
          <a:off x="8978676" y="2057076"/>
          <a:ext cx="2182239" cy="925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solidFill>
                <a:schemeClr val="bg1"/>
              </a:solidFill>
              <a:latin typeface="Montserrat ExtraBold"/>
            </a:rPr>
            <a:t>Phone calls </a:t>
          </a:r>
        </a:p>
        <a:p>
          <a:pPr marL="0" lvl="0" indent="0" algn="l" defTabSz="889000">
            <a:lnSpc>
              <a:spcPct val="100000"/>
            </a:lnSpc>
            <a:spcBef>
              <a:spcPct val="0"/>
            </a:spcBef>
            <a:spcAft>
              <a:spcPct val="35000"/>
            </a:spcAft>
            <a:buNone/>
          </a:pPr>
          <a:r>
            <a:rPr lang="en-US" sz="2000" kern="1200" dirty="0">
              <a:solidFill>
                <a:schemeClr val="bg1"/>
              </a:solidFill>
              <a:latin typeface="Montserrat ExtraBold"/>
            </a:rPr>
            <a:t>from unknown sources</a:t>
          </a:r>
        </a:p>
      </dsp:txBody>
      <dsp:txXfrm>
        <a:off x="8978676" y="2057076"/>
        <a:ext cx="2182239" cy="925798"/>
      </dsp:txXfrm>
    </dsp:sp>
    <dsp:sp modelId="{E62CB856-6A8A-43FC-A26C-BBC158FE43C8}">
      <dsp:nvSpPr>
        <dsp:cNvPr id="0" name=""/>
        <dsp:cNvSpPr/>
      </dsp:nvSpPr>
      <dsp:spPr>
        <a:xfrm>
          <a:off x="170471" y="4009249"/>
          <a:ext cx="925798" cy="9257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D99AAA-FA37-4433-B425-58947733888B}">
      <dsp:nvSpPr>
        <dsp:cNvPr id="0" name=""/>
        <dsp:cNvSpPr/>
      </dsp:nvSpPr>
      <dsp:spPr>
        <a:xfrm>
          <a:off x="364889" y="4203667"/>
          <a:ext cx="536963" cy="53696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885C8B-85B2-488C-9983-1D076BB6C740}">
      <dsp:nvSpPr>
        <dsp:cNvPr id="0" name=""/>
        <dsp:cNvSpPr/>
      </dsp:nvSpPr>
      <dsp:spPr>
        <a:xfrm>
          <a:off x="1294655" y="4009249"/>
          <a:ext cx="2182239" cy="925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solidFill>
                <a:schemeClr val="bg1"/>
              </a:solidFill>
              <a:latin typeface="Montserrat ExtraBold"/>
            </a:rPr>
            <a:t>Order info you have never placed</a:t>
          </a:r>
        </a:p>
      </dsp:txBody>
      <dsp:txXfrm>
        <a:off x="1294655" y="4009249"/>
        <a:ext cx="2182239" cy="925798"/>
      </dsp:txXfrm>
    </dsp:sp>
    <dsp:sp modelId="{AB560C98-1FFB-4774-9851-0EB69EE9E04C}">
      <dsp:nvSpPr>
        <dsp:cNvPr id="0" name=""/>
        <dsp:cNvSpPr/>
      </dsp:nvSpPr>
      <dsp:spPr>
        <a:xfrm>
          <a:off x="3857134" y="4009249"/>
          <a:ext cx="925798" cy="9257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FB335B-475B-499B-B216-44A88F7E00C1}">
      <dsp:nvSpPr>
        <dsp:cNvPr id="0" name=""/>
        <dsp:cNvSpPr/>
      </dsp:nvSpPr>
      <dsp:spPr>
        <a:xfrm>
          <a:off x="4051551" y="4203667"/>
          <a:ext cx="536963" cy="53696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DED330-8AFB-428E-9C48-3A50BDE2CB1E}">
      <dsp:nvSpPr>
        <dsp:cNvPr id="0" name=""/>
        <dsp:cNvSpPr/>
      </dsp:nvSpPr>
      <dsp:spPr>
        <a:xfrm>
          <a:off x="4981318" y="4009249"/>
          <a:ext cx="2182239" cy="925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solidFill>
                <a:schemeClr val="bg1"/>
              </a:solidFill>
              <a:latin typeface="Montserrat ExtraBold"/>
            </a:rPr>
            <a:t>Coupons with links</a:t>
          </a:r>
        </a:p>
      </dsp:txBody>
      <dsp:txXfrm>
        <a:off x="4981318" y="4009249"/>
        <a:ext cx="2182239" cy="925798"/>
      </dsp:txXfrm>
    </dsp:sp>
    <dsp:sp modelId="{19DBF4C6-FDFF-4D78-AF60-A2B5DF33899F}">
      <dsp:nvSpPr>
        <dsp:cNvPr id="0" name=""/>
        <dsp:cNvSpPr/>
      </dsp:nvSpPr>
      <dsp:spPr>
        <a:xfrm>
          <a:off x="7543796" y="4009249"/>
          <a:ext cx="925798" cy="9257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FC2E22-140C-4454-894D-40F5E9508E0B}">
      <dsp:nvSpPr>
        <dsp:cNvPr id="0" name=""/>
        <dsp:cNvSpPr/>
      </dsp:nvSpPr>
      <dsp:spPr>
        <a:xfrm>
          <a:off x="7738213" y="4203667"/>
          <a:ext cx="536963" cy="536963"/>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4B8354-A0D5-4D16-AC90-3633D155CE01}">
      <dsp:nvSpPr>
        <dsp:cNvPr id="0" name=""/>
        <dsp:cNvSpPr/>
      </dsp:nvSpPr>
      <dsp:spPr>
        <a:xfrm>
          <a:off x="8667980" y="4009249"/>
          <a:ext cx="2182239" cy="925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solidFill>
                <a:schemeClr val="bg1"/>
              </a:solidFill>
              <a:latin typeface="Montserrat ExtraBold"/>
            </a:rPr>
            <a:t>Pop ups</a:t>
          </a:r>
        </a:p>
      </dsp:txBody>
      <dsp:txXfrm>
        <a:off x="8667980" y="4009249"/>
        <a:ext cx="2182239" cy="92579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2T22:47:16.150"/>
    </inkml:context>
    <inkml:brush xml:id="br0">
      <inkml:brushProperty name="width" value="0.1" units="cm"/>
      <inkml:brushProperty name="height" value="0.1" units="cm"/>
      <inkml:brushProperty name="color" value="#E71224"/>
    </inkml:brush>
  </inkml:definitions>
  <inkml:trace contextRef="#ctx0" brushRef="#br0">25744 13827 16383 0 0,'4'0'0'0'0,"2"-4"0"0"0,5-2 0 0 0,4 0 0 0 0,4 2 0 0 0,4 0 0 0 0,2 2 0 0 0,2 1 0 0 0,0 1 0 0 0,0 0 0 0 0,5 0 0 0 0,6 0 0 0 0,0 0 0 0 0,-1 1 0 0 0,-2-1 0 0 0,-3 0 0 0 0,-7-5 0 0 0,-3-1 0 0 0,-1 1 0 0 0,1 0 0 0 0,0 2 0 0 0,2 1 0 0 0,1 1 0 0 0,1 0 0 0 0,0 1 0 0 0,1 0 0 0 0,-1 1 0 0 0,1-1 0 0 0,4 5 0 0 0,2 1 0 0 0,-1 0 0 0 0,-1-2 0 0 0,-1 0 0 0 0,-2-2 0 0 0,0-1 0 0 0,-1-1 0 0 0,-1 0 0 0 0,0 4 0 0 0,1 2 0 0 0,-1 0 0 0 0,0-2 0 0 0,0-1 0 0 0,1-1 0 0 0,-1-1 0 0 0,5-1 0 0 0,2 0 0 0 0,-1 0 0 0 0,3 0 0 0 0,1 0 0 0 0,3 0 0 0 0,-1-1 0 0 0,2 1 0 0 0,4 0 0 0 0,-2 0 0 0 0,-3 0 0 0 0,-4 0 0 0 0,-3 0 0 0 0,2 0 0 0 0,-1 0 0 0 0,4 0 0 0 0,-1 0 0 0 0,3 0 0 0 0,4 0 0 0 0,-1 0 0 0 0,-3 0 0 0 0,-4 0 0 0 0,-3 0 0 0 0,-3 0 0 0 0,-1 0 0 0 0,-2 0 0 0 0,0 0 0 0 0,5 0 0 0 0,0 0 0 0 0,5 0 0 0 0,1 0 0 0 0,-2 0 0 0 0,-2 0 0 0 0,-2 0 0 0 0,-2 0 0 0 0,-1 0 0 0 0,3 0 0 0 0,1 0 0 0 0,0 0 0 0 0,3 0 0 0 0,5 0 0 0 0,0 0 0 0 0,-3 0 0 0 0,2 0 0 0 0,-1 0 0 0 0,-3 0 0 0 0,-3 0 0 0 0,3 0 0 0 0,-1 0 0 0 0,-1 0 0 0 0,-2 0 0 0 0,-2 0 0 0 0,-1 0 0 0 0,3 0 0 0 0,2 0 0 0 0,-1 0 0 0 0,-2 0 0 0 0,9 0 0 0 0,6 0 0 0 0,4 0 0 0 0,-2 0 0 0 0,-3 0 0 0 0,3 0 0 0 0,-2 0 0 0 0,-3 0 0 0 0,-5 0 0 0 0,0 0 0 0 0,-1 0 0 0 0,-2 0 0 0 0,-3 0 0 0 0,-2 0 0 0 0,-2 0 0 0 0,0 0 0 0 0,-1 0 0 0 0,0 0 0 0 0,0 0 0 0 0,5 0 0 0 0,1 0 0 0 0,0 0 0 0 0,3 0 0 0 0,1 5 0 0 0,-2 1 0 0 0,-2 0 0 0 0,-6 3 0 0 0,-8 0-16383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2T22:47:16.155"/>
    </inkml:context>
    <inkml:brush xml:id="br0">
      <inkml:brushProperty name="width" value="0.1" units="cm"/>
      <inkml:brushProperty name="height" value="0.1" units="cm"/>
      <inkml:brushProperty name="color" value="#E71224"/>
    </inkml:brush>
  </inkml:definitions>
  <inkml:trace contextRef="#ctx0" brushRef="#br0">24664 13795 16383 0 0,'5'0'0'0'0,"5"0"0"0"0,7 0 0 0 0,3 0 0 0 0,9 0 0 0 0,3 0 0 0 0,5 0 0 0 0,2 0 0 0 0,-3 0 0 0 0,-2 0 0 0 0,2 0 0 0 0,0 0 0 0 0,-3 0 0 0 0,-1 0 0 0 0,-3 0 0 0 0,-1 0 0 0 0,-1 0 0 0 0,0 0 0 0 0,-1 0 0 0 0,0 0 0 0 0,0 0 0 0 0,0 0 0 0 0,0 0 0 0 0,0 0 0 0 0,1 0 0 0 0,-1 0 0 0 0,1 0 0 0 0,-1 0 0 0 0,1 0 0 0 0,-1 0 0 0 0,1 0 0 0 0,-1 0 0 0 0,1 0 0 0 0,-1 0 0 0 0,1 0 0 0 0,-1 0 0 0 0,0 0 0 0 0,1 0 0 0 0,-1 0 0 0 0,1 0 0 0 0,-1 0 0 0 0,1 0 0 0 0,-1 0 0 0 0,1 0 0 0 0,-1 0 0 0 0,1 0 0 0 0,-1 0 0 0 0,0 0 0 0 0,1 0 0 0 0,-1 0 0 0 0,1 0 0 0 0,-1 0 0 0 0,1 0 0 0 0,-1 0 0 0 0,1 0 0 0 0,-1 0 0 0 0,1 0 0 0 0,-1 0 0 0 0,1 0 0 0 0,-1 0 0 0 0,0 0 0 0 0,1 0 0 0 0,-1 0 0 0 0,1 0 0 0 0,-5 0-16383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166B1-9EEA-4992-B610-4480C7E9C9F2}" type="datetimeFigureOut">
              <a:rPr lang="en-AU" smtClean="0"/>
              <a:t>16/09/2021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8ED9CA-3DC8-437D-B85A-D187CA47A22A}" type="slidenum">
              <a:rPr lang="en-AU" smtClean="0"/>
              <a:t>‹#›</a:t>
            </a:fld>
            <a:endParaRPr lang="en-AU"/>
          </a:p>
        </p:txBody>
      </p:sp>
    </p:spTree>
    <p:extLst>
      <p:ext uri="{BB962C8B-B14F-4D97-AF65-F5344CB8AC3E}">
        <p14:creationId xmlns:p14="http://schemas.microsoft.com/office/powerpoint/2010/main" val="2582374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9aa44b26e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9aa44b26e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9aa44b26e0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9aa44b26e0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bottom line is that everyone has something that an attacker wants. With data, it could be financial, personal, or even medical related. This is also a good time to ask if everyone knows what ransomware is. A go-to analogy is comparing it to a Hollywood kidnapping movie where the criminals ask for a ransom to get the person back. Ransomware is similar, except it is keeping you from accessing your data unless you pay the ransom. </a:t>
            </a:r>
            <a:br>
              <a:rPr lang="en-GB" dirty="0"/>
            </a:b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Other than Ransomware, DoS, DDoS, MITM, Password Attacks, Brute Force Attack, DNS Spoofing etc</a:t>
            </a:r>
          </a:p>
          <a:p>
            <a:endParaRPr lang="en-AU" dirty="0"/>
          </a:p>
          <a:p>
            <a:r>
              <a:rPr lang="en-AU" dirty="0"/>
              <a:t>95% of CS breaches caused by human error ( </a:t>
            </a:r>
            <a:r>
              <a:rPr lang="en-AU" dirty="0" err="1"/>
              <a:t>Cybint</a:t>
            </a:r>
            <a:r>
              <a:rPr lang="en-AU" dirty="0"/>
              <a:t>)</a:t>
            </a:r>
          </a:p>
          <a:p>
            <a:r>
              <a:rPr lang="en-AU" dirty="0"/>
              <a:t>$17700 lost every minute to Phishing</a:t>
            </a:r>
          </a:p>
          <a:p>
            <a:r>
              <a:rPr lang="en-AU" dirty="0"/>
              <a:t>164 Cyber crimes every day in australia ( 1 in 8-10minutes)</a:t>
            </a:r>
          </a:p>
          <a:p>
            <a:endParaRPr lang="en-AU" dirty="0"/>
          </a:p>
          <a:p>
            <a:r>
              <a:rPr lang="en-AU" dirty="0"/>
              <a:t>Talking of emails  - </a:t>
            </a:r>
          </a:p>
        </p:txBody>
      </p:sp>
      <p:sp>
        <p:nvSpPr>
          <p:cNvPr id="4" name="Slide Number Placeholder 3"/>
          <p:cNvSpPr>
            <a:spLocks noGrp="1"/>
          </p:cNvSpPr>
          <p:nvPr>
            <p:ph type="sldNum" sz="quarter" idx="5"/>
          </p:nvPr>
        </p:nvSpPr>
        <p:spPr/>
        <p:txBody>
          <a:bodyPr/>
          <a:lstStyle/>
          <a:p>
            <a:fld id="{9E8ED9CA-3DC8-437D-B85A-D187CA47A22A}" type="slidenum">
              <a:rPr lang="en-AU" smtClean="0"/>
              <a:t>11</a:t>
            </a:fld>
            <a:endParaRPr lang="en-AU"/>
          </a:p>
        </p:txBody>
      </p:sp>
    </p:spTree>
    <p:extLst>
      <p:ext uri="{BB962C8B-B14F-4D97-AF65-F5344CB8AC3E}">
        <p14:creationId xmlns:p14="http://schemas.microsoft.com/office/powerpoint/2010/main" val="688997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Informing audience of the amount of SPAM vs genuine emails</a:t>
            </a:r>
          </a:p>
        </p:txBody>
      </p:sp>
      <p:sp>
        <p:nvSpPr>
          <p:cNvPr id="4" name="Slide Number Placeholder 3"/>
          <p:cNvSpPr>
            <a:spLocks noGrp="1"/>
          </p:cNvSpPr>
          <p:nvPr>
            <p:ph type="sldNum" sz="quarter" idx="5"/>
          </p:nvPr>
        </p:nvSpPr>
        <p:spPr/>
        <p:txBody>
          <a:bodyPr/>
          <a:lstStyle/>
          <a:p>
            <a:fld id="{9E8ED9CA-3DC8-437D-B85A-D187CA47A22A}" type="slidenum">
              <a:rPr lang="en-AU" smtClean="0"/>
              <a:t>12</a:t>
            </a:fld>
            <a:endParaRPr lang="en-AU"/>
          </a:p>
        </p:txBody>
      </p:sp>
    </p:spTree>
    <p:extLst>
      <p:ext uri="{BB962C8B-B14F-4D97-AF65-F5344CB8AC3E}">
        <p14:creationId xmlns:p14="http://schemas.microsoft.com/office/powerpoint/2010/main" val="3804098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E8ED9CA-3DC8-437D-B85A-D187CA47A22A}" type="slidenum">
              <a:rPr lang="en-AU" smtClean="0"/>
              <a:t>13</a:t>
            </a:fld>
            <a:endParaRPr lang="en-AU"/>
          </a:p>
        </p:txBody>
      </p:sp>
    </p:spTree>
    <p:extLst>
      <p:ext uri="{BB962C8B-B14F-4D97-AF65-F5344CB8AC3E}">
        <p14:creationId xmlns:p14="http://schemas.microsoft.com/office/powerpoint/2010/main" val="3496149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9aa44b26e0_1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9aa44b26e0_1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 the past and in the future, scammers have used headline news in their attacks so you put your guard down. Throughout 2020, scammers used coronavirus themed attacks for phishing campaigns. Around the holidays, they will use cancelled orders or delayed deliveries because people are ordering gifts for loved ones. These tactics will *never* change.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9aa44b26e0_1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9aa44b26e0_1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These tactics will *never* change. </a:t>
            </a:r>
            <a:endParaRPr dirty="0"/>
          </a:p>
        </p:txBody>
      </p:sp>
    </p:spTree>
    <p:extLst>
      <p:ext uri="{BB962C8B-B14F-4D97-AF65-F5344CB8AC3E}">
        <p14:creationId xmlns:p14="http://schemas.microsoft.com/office/powerpoint/2010/main" val="1191570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9aa44b26e0_1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9aa44b26e0_1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Links aren’t just email! This is an SMS text</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E8ED9CA-3DC8-437D-B85A-D187CA47A22A}" type="slidenum">
              <a:rPr lang="en-AU" smtClean="0"/>
              <a:t>17</a:t>
            </a:fld>
            <a:endParaRPr lang="en-AU"/>
          </a:p>
        </p:txBody>
      </p:sp>
    </p:spTree>
    <p:extLst>
      <p:ext uri="{BB962C8B-B14F-4D97-AF65-F5344CB8AC3E}">
        <p14:creationId xmlns:p14="http://schemas.microsoft.com/office/powerpoint/2010/main" val="3372521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E8ED9CA-3DC8-437D-B85A-D187CA47A22A}" type="slidenum">
              <a:rPr lang="en-AU" smtClean="0"/>
              <a:t>18</a:t>
            </a:fld>
            <a:endParaRPr lang="en-AU"/>
          </a:p>
        </p:txBody>
      </p:sp>
    </p:spTree>
    <p:extLst>
      <p:ext uri="{BB962C8B-B14F-4D97-AF65-F5344CB8AC3E}">
        <p14:creationId xmlns:p14="http://schemas.microsoft.com/office/powerpoint/2010/main" val="2438363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9aa44b26e0_1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9aa44b26e0_1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Stop and think. Do you recognize the sender and do they normally email you attachments? </a:t>
            </a:r>
          </a:p>
          <a:p>
            <a:pPr marL="0" lvl="0" indent="0" algn="l" rtl="0">
              <a:spcBef>
                <a:spcPts val="0"/>
              </a:spcBef>
              <a:spcAft>
                <a:spcPts val="0"/>
              </a:spcAft>
              <a:buNone/>
            </a:pPr>
            <a:r>
              <a:rPr lang="en-GB" dirty="0"/>
              <a:t>.doc and .dot make up 37% of malicious email attachments ( Symantec)</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4"/>
        <p:cNvGrpSpPr/>
        <p:nvPr/>
      </p:nvGrpSpPr>
      <p:grpSpPr>
        <a:xfrm>
          <a:off x="0" y="0"/>
          <a:ext cx="0" cy="0"/>
          <a:chOff x="0" y="0"/>
          <a:chExt cx="0" cy="0"/>
        </a:xfrm>
      </p:grpSpPr>
      <p:sp>
        <p:nvSpPr>
          <p:cNvPr id="2195" name="Google Shape;2195;g6bdca54fc3_0_26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6" name="Google Shape;2196;g6bdca54fc3_0_26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2606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9aa44b26e0_1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9aa44b26e0_1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60586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Protecting yourself from Email payment fraud – Video from </a:t>
            </a:r>
            <a:r>
              <a:rPr lang="en-AU" dirty="0" err="1"/>
              <a:t>Combank</a:t>
            </a:r>
            <a:endParaRPr lang="en-AU" dirty="0"/>
          </a:p>
        </p:txBody>
      </p:sp>
      <p:sp>
        <p:nvSpPr>
          <p:cNvPr id="4" name="Slide Number Placeholder 3"/>
          <p:cNvSpPr>
            <a:spLocks noGrp="1"/>
          </p:cNvSpPr>
          <p:nvPr>
            <p:ph type="sldNum" sz="quarter" idx="5"/>
          </p:nvPr>
        </p:nvSpPr>
        <p:spPr/>
        <p:txBody>
          <a:bodyPr/>
          <a:lstStyle/>
          <a:p>
            <a:fld id="{9E8ED9CA-3DC8-437D-B85A-D187CA47A22A}" type="slidenum">
              <a:rPr lang="en-AU" smtClean="0"/>
              <a:t>21</a:t>
            </a:fld>
            <a:endParaRPr lang="en-AU"/>
          </a:p>
        </p:txBody>
      </p:sp>
    </p:spTree>
    <p:extLst>
      <p:ext uri="{BB962C8B-B14F-4D97-AF65-F5344CB8AC3E}">
        <p14:creationId xmlns:p14="http://schemas.microsoft.com/office/powerpoint/2010/main" val="2482400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E8ED9CA-3DC8-437D-B85A-D187CA47A22A}" type="slidenum">
              <a:rPr lang="en-AU" smtClean="0"/>
              <a:t>23</a:t>
            </a:fld>
            <a:endParaRPr lang="en-AU"/>
          </a:p>
        </p:txBody>
      </p:sp>
    </p:spTree>
    <p:extLst>
      <p:ext uri="{BB962C8B-B14F-4D97-AF65-F5344CB8AC3E}">
        <p14:creationId xmlns:p14="http://schemas.microsoft.com/office/powerpoint/2010/main" val="1448609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9aa44b26e0_1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9aa44b26e0_1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300 Billion passwords being used by human and machines ( Cybersecurity media)</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9aa44b26e0_1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9aa44b26e0_1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9aa44b26e0_1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9aa44b26e0_1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Keep in mind that it can infect your computer just by plugging it in. </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9aa44b26e0_1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9aa44b26e0_1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6683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E8ED9CA-3DC8-437D-B85A-D187CA47A22A}" type="slidenum">
              <a:rPr lang="en-AU" smtClean="0"/>
              <a:t>32</a:t>
            </a:fld>
            <a:endParaRPr lang="en-AU"/>
          </a:p>
        </p:txBody>
      </p:sp>
    </p:spTree>
    <p:extLst>
      <p:ext uri="{BB962C8B-B14F-4D97-AF65-F5344CB8AC3E}">
        <p14:creationId xmlns:p14="http://schemas.microsoft.com/office/powerpoint/2010/main" val="3739907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4"/>
        <p:cNvGrpSpPr/>
        <p:nvPr/>
      </p:nvGrpSpPr>
      <p:grpSpPr>
        <a:xfrm>
          <a:off x="0" y="0"/>
          <a:ext cx="0" cy="0"/>
          <a:chOff x="0" y="0"/>
          <a:chExt cx="0" cy="0"/>
        </a:xfrm>
      </p:grpSpPr>
      <p:sp>
        <p:nvSpPr>
          <p:cNvPr id="2195" name="Google Shape;2195;g6bdca54fc3_0_26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6" name="Google Shape;2196;g6bdca54fc3_0_26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ACCC – Australian Competition &amp; Consumer Commission</a:t>
            </a:r>
            <a:endParaRPr dirty="0"/>
          </a:p>
        </p:txBody>
      </p:sp>
    </p:spTree>
    <p:extLst>
      <p:ext uri="{BB962C8B-B14F-4D97-AF65-F5344CB8AC3E}">
        <p14:creationId xmlns:p14="http://schemas.microsoft.com/office/powerpoint/2010/main" val="2294172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brief idea to the participants what we will be covering today</a:t>
            </a:r>
          </a:p>
        </p:txBody>
      </p:sp>
      <p:sp>
        <p:nvSpPr>
          <p:cNvPr id="4" name="Slide Number Placeholder 3"/>
          <p:cNvSpPr>
            <a:spLocks noGrp="1"/>
          </p:cNvSpPr>
          <p:nvPr>
            <p:ph type="sldNum" sz="quarter" idx="5"/>
          </p:nvPr>
        </p:nvSpPr>
        <p:spPr/>
        <p:txBody>
          <a:bodyPr/>
          <a:lstStyle/>
          <a:p>
            <a:fld id="{9E8ED9CA-3DC8-437D-B85A-D187CA47A22A}" type="slidenum">
              <a:rPr lang="en-AU" smtClean="0"/>
              <a:t>3</a:t>
            </a:fld>
            <a:endParaRPr lang="en-AU"/>
          </a:p>
        </p:txBody>
      </p:sp>
    </p:spTree>
    <p:extLst>
      <p:ext uri="{BB962C8B-B14F-4D97-AF65-F5344CB8AC3E}">
        <p14:creationId xmlns:p14="http://schemas.microsoft.com/office/powerpoint/2010/main" val="1088703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Description of CS covering the assets of the various industry, data bases, e-commerce sites etc</a:t>
            </a:r>
          </a:p>
        </p:txBody>
      </p:sp>
      <p:sp>
        <p:nvSpPr>
          <p:cNvPr id="4" name="Slide Number Placeholder 3"/>
          <p:cNvSpPr>
            <a:spLocks noGrp="1"/>
          </p:cNvSpPr>
          <p:nvPr>
            <p:ph type="sldNum" sz="quarter" idx="5"/>
          </p:nvPr>
        </p:nvSpPr>
        <p:spPr/>
        <p:txBody>
          <a:bodyPr/>
          <a:lstStyle/>
          <a:p>
            <a:fld id="{9E8ED9CA-3DC8-437D-B85A-D187CA47A22A}" type="slidenum">
              <a:rPr lang="en-AU" smtClean="0"/>
              <a:t>4</a:t>
            </a:fld>
            <a:endParaRPr lang="en-AU"/>
          </a:p>
        </p:txBody>
      </p:sp>
    </p:spTree>
    <p:extLst>
      <p:ext uri="{BB962C8B-B14F-4D97-AF65-F5344CB8AC3E}">
        <p14:creationId xmlns:p14="http://schemas.microsoft.com/office/powerpoint/2010/main" val="1446205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let viewers know why the CIA Triad is important.  Give examples of Hotels, banks etc</a:t>
            </a:r>
          </a:p>
        </p:txBody>
      </p:sp>
      <p:sp>
        <p:nvSpPr>
          <p:cNvPr id="4" name="Slide Number Placeholder 3"/>
          <p:cNvSpPr>
            <a:spLocks noGrp="1"/>
          </p:cNvSpPr>
          <p:nvPr>
            <p:ph type="sldNum" sz="quarter" idx="5"/>
          </p:nvPr>
        </p:nvSpPr>
        <p:spPr/>
        <p:txBody>
          <a:bodyPr/>
          <a:lstStyle/>
          <a:p>
            <a:fld id="{9E8ED9CA-3DC8-437D-B85A-D187CA47A22A}" type="slidenum">
              <a:rPr lang="en-AU" smtClean="0"/>
              <a:t>5</a:t>
            </a:fld>
            <a:endParaRPr lang="en-AU"/>
          </a:p>
        </p:txBody>
      </p:sp>
    </p:spTree>
    <p:extLst>
      <p:ext uri="{BB962C8B-B14F-4D97-AF65-F5344CB8AC3E}">
        <p14:creationId xmlns:p14="http://schemas.microsoft.com/office/powerpoint/2010/main" val="1429949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9aa44b26e0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9aa44b26e0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Let’s get started...precursor to the video</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9aa44b26e0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9aa44b26e0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Video – 3minutes – Courtesy NOVA PBS</a:t>
            </a:r>
            <a:endParaRPr/>
          </a:p>
        </p:txBody>
      </p:sp>
    </p:spTree>
    <p:extLst>
      <p:ext uri="{BB962C8B-B14F-4D97-AF65-F5344CB8AC3E}">
        <p14:creationId xmlns:p14="http://schemas.microsoft.com/office/powerpoint/2010/main" val="3929753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95% of CS breaches caused by Human error ( </a:t>
            </a:r>
            <a:r>
              <a:rPr lang="en-AU" dirty="0" err="1"/>
              <a:t>Cybint</a:t>
            </a:r>
            <a:r>
              <a:rPr lang="en-AU" dirty="0"/>
              <a:t>)</a:t>
            </a:r>
          </a:p>
        </p:txBody>
      </p:sp>
      <p:sp>
        <p:nvSpPr>
          <p:cNvPr id="4" name="Slide Number Placeholder 3"/>
          <p:cNvSpPr>
            <a:spLocks noGrp="1"/>
          </p:cNvSpPr>
          <p:nvPr>
            <p:ph type="sldNum" sz="quarter" idx="5"/>
          </p:nvPr>
        </p:nvSpPr>
        <p:spPr/>
        <p:txBody>
          <a:bodyPr/>
          <a:lstStyle/>
          <a:p>
            <a:fld id="{9E8ED9CA-3DC8-437D-B85A-D187CA47A22A}" type="slidenum">
              <a:rPr lang="en-AU" smtClean="0"/>
              <a:t>8</a:t>
            </a:fld>
            <a:endParaRPr lang="en-AU"/>
          </a:p>
        </p:txBody>
      </p:sp>
    </p:spTree>
    <p:extLst>
      <p:ext uri="{BB962C8B-B14F-4D97-AF65-F5344CB8AC3E}">
        <p14:creationId xmlns:p14="http://schemas.microsoft.com/office/powerpoint/2010/main" val="1201826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Information is an indispensable component of conducing business and In a growing number of companies, Information IS their business. And therefore it is important we protect it.</a:t>
            </a:r>
          </a:p>
        </p:txBody>
      </p:sp>
      <p:sp>
        <p:nvSpPr>
          <p:cNvPr id="4" name="Slide Number Placeholder 3"/>
          <p:cNvSpPr>
            <a:spLocks noGrp="1"/>
          </p:cNvSpPr>
          <p:nvPr>
            <p:ph type="sldNum" sz="quarter" idx="5"/>
          </p:nvPr>
        </p:nvSpPr>
        <p:spPr/>
        <p:txBody>
          <a:bodyPr/>
          <a:lstStyle/>
          <a:p>
            <a:fld id="{9E8ED9CA-3DC8-437D-B85A-D187CA47A22A}" type="slidenum">
              <a:rPr lang="en-AU" smtClean="0"/>
              <a:t>9</a:t>
            </a:fld>
            <a:endParaRPr lang="en-AU"/>
          </a:p>
        </p:txBody>
      </p:sp>
    </p:spTree>
    <p:extLst>
      <p:ext uri="{BB962C8B-B14F-4D97-AF65-F5344CB8AC3E}">
        <p14:creationId xmlns:p14="http://schemas.microsoft.com/office/powerpoint/2010/main" val="13442479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01200" y="2600133"/>
            <a:ext cx="6389600" cy="859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3600"/>
              <a:buNone/>
              <a:defRPr sz="4800" b="1">
                <a:solidFill>
                  <a:schemeClr val="lt1"/>
                </a:solidFill>
              </a:defRPr>
            </a:lvl1pPr>
            <a:lvl2pPr lvl="1" algn="ctr">
              <a:spcBef>
                <a:spcPts val="0"/>
              </a:spcBef>
              <a:spcAft>
                <a:spcPts val="0"/>
              </a:spcAft>
              <a:buClr>
                <a:schemeClr val="lt1"/>
              </a:buClr>
              <a:buSzPts val="3600"/>
              <a:buNone/>
              <a:defRPr sz="4800" b="1">
                <a:solidFill>
                  <a:schemeClr val="lt1"/>
                </a:solidFill>
              </a:defRPr>
            </a:lvl2pPr>
            <a:lvl3pPr lvl="2" algn="ctr">
              <a:spcBef>
                <a:spcPts val="0"/>
              </a:spcBef>
              <a:spcAft>
                <a:spcPts val="0"/>
              </a:spcAft>
              <a:buClr>
                <a:schemeClr val="lt1"/>
              </a:buClr>
              <a:buSzPts val="3600"/>
              <a:buNone/>
              <a:defRPr sz="4800" b="1">
                <a:solidFill>
                  <a:schemeClr val="lt1"/>
                </a:solidFill>
              </a:defRPr>
            </a:lvl3pPr>
            <a:lvl4pPr lvl="3" algn="ctr">
              <a:spcBef>
                <a:spcPts val="0"/>
              </a:spcBef>
              <a:spcAft>
                <a:spcPts val="0"/>
              </a:spcAft>
              <a:buClr>
                <a:schemeClr val="lt1"/>
              </a:buClr>
              <a:buSzPts val="3600"/>
              <a:buNone/>
              <a:defRPr sz="4800" b="1">
                <a:solidFill>
                  <a:schemeClr val="lt1"/>
                </a:solidFill>
              </a:defRPr>
            </a:lvl4pPr>
            <a:lvl5pPr lvl="4" algn="ctr">
              <a:spcBef>
                <a:spcPts val="0"/>
              </a:spcBef>
              <a:spcAft>
                <a:spcPts val="0"/>
              </a:spcAft>
              <a:buClr>
                <a:schemeClr val="lt1"/>
              </a:buClr>
              <a:buSzPts val="3600"/>
              <a:buNone/>
              <a:defRPr sz="4800" b="1">
                <a:solidFill>
                  <a:schemeClr val="lt1"/>
                </a:solidFill>
              </a:defRPr>
            </a:lvl5pPr>
            <a:lvl6pPr lvl="5" algn="ctr">
              <a:spcBef>
                <a:spcPts val="0"/>
              </a:spcBef>
              <a:spcAft>
                <a:spcPts val="0"/>
              </a:spcAft>
              <a:buClr>
                <a:schemeClr val="lt1"/>
              </a:buClr>
              <a:buSzPts val="3600"/>
              <a:buNone/>
              <a:defRPr sz="4800" b="1">
                <a:solidFill>
                  <a:schemeClr val="lt1"/>
                </a:solidFill>
              </a:defRPr>
            </a:lvl6pPr>
            <a:lvl7pPr lvl="6" algn="ctr">
              <a:spcBef>
                <a:spcPts val="0"/>
              </a:spcBef>
              <a:spcAft>
                <a:spcPts val="0"/>
              </a:spcAft>
              <a:buClr>
                <a:schemeClr val="lt1"/>
              </a:buClr>
              <a:buSzPts val="3600"/>
              <a:buNone/>
              <a:defRPr sz="4800" b="1">
                <a:solidFill>
                  <a:schemeClr val="lt1"/>
                </a:solidFill>
              </a:defRPr>
            </a:lvl7pPr>
            <a:lvl8pPr lvl="7" algn="ctr">
              <a:spcBef>
                <a:spcPts val="0"/>
              </a:spcBef>
              <a:spcAft>
                <a:spcPts val="0"/>
              </a:spcAft>
              <a:buClr>
                <a:schemeClr val="lt1"/>
              </a:buClr>
              <a:buSzPts val="3600"/>
              <a:buNone/>
              <a:defRPr sz="4800" b="1">
                <a:solidFill>
                  <a:schemeClr val="lt1"/>
                </a:solidFill>
              </a:defRPr>
            </a:lvl8pPr>
            <a:lvl9pPr lvl="8" algn="ctr">
              <a:spcBef>
                <a:spcPts val="0"/>
              </a:spcBef>
              <a:spcAft>
                <a:spcPts val="0"/>
              </a:spcAft>
              <a:buClr>
                <a:schemeClr val="lt1"/>
              </a:buClr>
              <a:buSzPts val="3600"/>
              <a:buNone/>
              <a:defRPr sz="4800" b="1">
                <a:solidFill>
                  <a:schemeClr val="lt1"/>
                </a:solidFill>
              </a:defRPr>
            </a:lvl9pPr>
          </a:lstStyle>
          <a:p>
            <a:endParaRPr/>
          </a:p>
        </p:txBody>
      </p:sp>
      <p:sp>
        <p:nvSpPr>
          <p:cNvPr id="10" name="Google Shape;10;p2"/>
          <p:cNvSpPr txBox="1">
            <a:spLocks noGrp="1"/>
          </p:cNvSpPr>
          <p:nvPr>
            <p:ph type="subTitle" idx="1"/>
          </p:nvPr>
        </p:nvSpPr>
        <p:spPr>
          <a:xfrm>
            <a:off x="2725600" y="4939533"/>
            <a:ext cx="6740800" cy="61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1867">
                <a:solidFill>
                  <a:schemeClr val="accent1"/>
                </a:solidFill>
              </a:defRPr>
            </a:lvl1pPr>
            <a:lvl2pPr lvl="1" algn="ctr">
              <a:lnSpc>
                <a:spcPct val="100000"/>
              </a:lnSpc>
              <a:spcBef>
                <a:spcPts val="0"/>
              </a:spcBef>
              <a:spcAft>
                <a:spcPts val="0"/>
              </a:spcAft>
              <a:buClr>
                <a:schemeClr val="lt1"/>
              </a:buClr>
              <a:buSzPts val="1800"/>
              <a:buNone/>
              <a:defRPr sz="2400">
                <a:solidFill>
                  <a:schemeClr val="lt1"/>
                </a:solidFill>
              </a:defRPr>
            </a:lvl2pPr>
            <a:lvl3pPr lvl="2" algn="ctr">
              <a:lnSpc>
                <a:spcPct val="100000"/>
              </a:lnSpc>
              <a:spcBef>
                <a:spcPts val="0"/>
              </a:spcBef>
              <a:spcAft>
                <a:spcPts val="0"/>
              </a:spcAft>
              <a:buClr>
                <a:schemeClr val="lt1"/>
              </a:buClr>
              <a:buSzPts val="1800"/>
              <a:buNone/>
              <a:defRPr sz="2400">
                <a:solidFill>
                  <a:schemeClr val="lt1"/>
                </a:solidFill>
              </a:defRPr>
            </a:lvl3pPr>
            <a:lvl4pPr lvl="3" algn="ctr">
              <a:lnSpc>
                <a:spcPct val="100000"/>
              </a:lnSpc>
              <a:spcBef>
                <a:spcPts val="0"/>
              </a:spcBef>
              <a:spcAft>
                <a:spcPts val="0"/>
              </a:spcAft>
              <a:buClr>
                <a:schemeClr val="lt1"/>
              </a:buClr>
              <a:buSzPts val="1800"/>
              <a:buNone/>
              <a:defRPr sz="2400">
                <a:solidFill>
                  <a:schemeClr val="lt1"/>
                </a:solidFill>
              </a:defRPr>
            </a:lvl4pPr>
            <a:lvl5pPr lvl="4" algn="ctr">
              <a:lnSpc>
                <a:spcPct val="100000"/>
              </a:lnSpc>
              <a:spcBef>
                <a:spcPts val="0"/>
              </a:spcBef>
              <a:spcAft>
                <a:spcPts val="0"/>
              </a:spcAft>
              <a:buClr>
                <a:schemeClr val="lt1"/>
              </a:buClr>
              <a:buSzPts val="1800"/>
              <a:buNone/>
              <a:defRPr sz="2400">
                <a:solidFill>
                  <a:schemeClr val="lt1"/>
                </a:solidFill>
              </a:defRPr>
            </a:lvl5pPr>
            <a:lvl6pPr lvl="5" algn="ctr">
              <a:lnSpc>
                <a:spcPct val="100000"/>
              </a:lnSpc>
              <a:spcBef>
                <a:spcPts val="0"/>
              </a:spcBef>
              <a:spcAft>
                <a:spcPts val="0"/>
              </a:spcAft>
              <a:buClr>
                <a:schemeClr val="lt1"/>
              </a:buClr>
              <a:buSzPts val="1800"/>
              <a:buNone/>
              <a:defRPr sz="2400">
                <a:solidFill>
                  <a:schemeClr val="lt1"/>
                </a:solidFill>
              </a:defRPr>
            </a:lvl6pPr>
            <a:lvl7pPr lvl="6" algn="ctr">
              <a:lnSpc>
                <a:spcPct val="100000"/>
              </a:lnSpc>
              <a:spcBef>
                <a:spcPts val="0"/>
              </a:spcBef>
              <a:spcAft>
                <a:spcPts val="0"/>
              </a:spcAft>
              <a:buClr>
                <a:schemeClr val="lt1"/>
              </a:buClr>
              <a:buSzPts val="1800"/>
              <a:buNone/>
              <a:defRPr sz="2400">
                <a:solidFill>
                  <a:schemeClr val="lt1"/>
                </a:solidFill>
              </a:defRPr>
            </a:lvl7pPr>
            <a:lvl8pPr lvl="7" algn="ctr">
              <a:lnSpc>
                <a:spcPct val="100000"/>
              </a:lnSpc>
              <a:spcBef>
                <a:spcPts val="0"/>
              </a:spcBef>
              <a:spcAft>
                <a:spcPts val="0"/>
              </a:spcAft>
              <a:buClr>
                <a:schemeClr val="lt1"/>
              </a:buClr>
              <a:buSzPts val="1800"/>
              <a:buNone/>
              <a:defRPr sz="2400">
                <a:solidFill>
                  <a:schemeClr val="lt1"/>
                </a:solidFill>
              </a:defRPr>
            </a:lvl8pPr>
            <a:lvl9pPr lvl="8" algn="ctr">
              <a:lnSpc>
                <a:spcPct val="100000"/>
              </a:lnSpc>
              <a:spcBef>
                <a:spcPts val="0"/>
              </a:spcBef>
              <a:spcAft>
                <a:spcPts val="0"/>
              </a:spcAft>
              <a:buClr>
                <a:schemeClr val="lt1"/>
              </a:buClr>
              <a:buSzPts val="1800"/>
              <a:buNone/>
              <a:defRPr sz="2400">
                <a:solidFill>
                  <a:schemeClr val="lt1"/>
                </a:solidFill>
              </a:defRPr>
            </a:lvl9pPr>
          </a:lstStyle>
          <a:p>
            <a:endParaRPr/>
          </a:p>
        </p:txBody>
      </p:sp>
    </p:spTree>
    <p:extLst>
      <p:ext uri="{BB962C8B-B14F-4D97-AF65-F5344CB8AC3E}">
        <p14:creationId xmlns:p14="http://schemas.microsoft.com/office/powerpoint/2010/main" val="2513088468"/>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reserve="1">
  <p:cSld name="Big number">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1"/>
          <p:cNvSpPr txBox="1">
            <a:spLocks noGrp="1"/>
          </p:cNvSpPr>
          <p:nvPr>
            <p:ph type="title" hasCustomPrompt="1"/>
          </p:nvPr>
        </p:nvSpPr>
        <p:spPr>
          <a:xfrm>
            <a:off x="2561000" y="2179233"/>
            <a:ext cx="7070000" cy="1488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7200"/>
              <a:buNone/>
              <a:defRPr sz="9600">
                <a:solidFill>
                  <a:schemeClr val="lt1"/>
                </a:solidFill>
              </a:defRPr>
            </a:lvl1pPr>
            <a:lvl2pPr lvl="1" algn="ctr">
              <a:spcBef>
                <a:spcPts val="0"/>
              </a:spcBef>
              <a:spcAft>
                <a:spcPts val="0"/>
              </a:spcAft>
              <a:buClr>
                <a:schemeClr val="lt1"/>
              </a:buClr>
              <a:buSzPts val="7200"/>
              <a:buNone/>
              <a:defRPr sz="9600">
                <a:solidFill>
                  <a:schemeClr val="lt1"/>
                </a:solidFill>
              </a:defRPr>
            </a:lvl2pPr>
            <a:lvl3pPr lvl="2" algn="ctr">
              <a:spcBef>
                <a:spcPts val="0"/>
              </a:spcBef>
              <a:spcAft>
                <a:spcPts val="0"/>
              </a:spcAft>
              <a:buClr>
                <a:schemeClr val="lt1"/>
              </a:buClr>
              <a:buSzPts val="7200"/>
              <a:buNone/>
              <a:defRPr sz="9600">
                <a:solidFill>
                  <a:schemeClr val="lt1"/>
                </a:solidFill>
              </a:defRPr>
            </a:lvl3pPr>
            <a:lvl4pPr lvl="3" algn="ctr">
              <a:spcBef>
                <a:spcPts val="0"/>
              </a:spcBef>
              <a:spcAft>
                <a:spcPts val="0"/>
              </a:spcAft>
              <a:buClr>
                <a:schemeClr val="lt1"/>
              </a:buClr>
              <a:buSzPts val="7200"/>
              <a:buNone/>
              <a:defRPr sz="9600">
                <a:solidFill>
                  <a:schemeClr val="lt1"/>
                </a:solidFill>
              </a:defRPr>
            </a:lvl4pPr>
            <a:lvl5pPr lvl="4" algn="ctr">
              <a:spcBef>
                <a:spcPts val="0"/>
              </a:spcBef>
              <a:spcAft>
                <a:spcPts val="0"/>
              </a:spcAft>
              <a:buClr>
                <a:schemeClr val="lt1"/>
              </a:buClr>
              <a:buSzPts val="7200"/>
              <a:buNone/>
              <a:defRPr sz="9600">
                <a:solidFill>
                  <a:schemeClr val="lt1"/>
                </a:solidFill>
              </a:defRPr>
            </a:lvl5pPr>
            <a:lvl6pPr lvl="5" algn="ctr">
              <a:spcBef>
                <a:spcPts val="0"/>
              </a:spcBef>
              <a:spcAft>
                <a:spcPts val="0"/>
              </a:spcAft>
              <a:buClr>
                <a:schemeClr val="lt1"/>
              </a:buClr>
              <a:buSzPts val="7200"/>
              <a:buNone/>
              <a:defRPr sz="9600">
                <a:solidFill>
                  <a:schemeClr val="lt1"/>
                </a:solidFill>
              </a:defRPr>
            </a:lvl6pPr>
            <a:lvl7pPr lvl="6" algn="ctr">
              <a:spcBef>
                <a:spcPts val="0"/>
              </a:spcBef>
              <a:spcAft>
                <a:spcPts val="0"/>
              </a:spcAft>
              <a:buClr>
                <a:schemeClr val="lt1"/>
              </a:buClr>
              <a:buSzPts val="7200"/>
              <a:buNone/>
              <a:defRPr sz="9600">
                <a:solidFill>
                  <a:schemeClr val="lt1"/>
                </a:solidFill>
              </a:defRPr>
            </a:lvl7pPr>
            <a:lvl8pPr lvl="7" algn="ctr">
              <a:spcBef>
                <a:spcPts val="0"/>
              </a:spcBef>
              <a:spcAft>
                <a:spcPts val="0"/>
              </a:spcAft>
              <a:buClr>
                <a:schemeClr val="lt1"/>
              </a:buClr>
              <a:buSzPts val="7200"/>
              <a:buNone/>
              <a:defRPr sz="9600">
                <a:solidFill>
                  <a:schemeClr val="lt1"/>
                </a:solidFill>
              </a:defRPr>
            </a:lvl8pPr>
            <a:lvl9pPr lvl="8" algn="ctr">
              <a:spcBef>
                <a:spcPts val="0"/>
              </a:spcBef>
              <a:spcAft>
                <a:spcPts val="0"/>
              </a:spcAft>
              <a:buClr>
                <a:schemeClr val="lt1"/>
              </a:buClr>
              <a:buSzPts val="7200"/>
              <a:buNone/>
              <a:defRPr sz="9600">
                <a:solidFill>
                  <a:schemeClr val="lt1"/>
                </a:solidFill>
              </a:defRPr>
            </a:lvl9pPr>
          </a:lstStyle>
          <a:p>
            <a:r>
              <a:t>xx%</a:t>
            </a:r>
          </a:p>
        </p:txBody>
      </p:sp>
      <p:sp>
        <p:nvSpPr>
          <p:cNvPr id="39" name="Google Shape;39;p11"/>
          <p:cNvSpPr txBox="1">
            <a:spLocks noGrp="1"/>
          </p:cNvSpPr>
          <p:nvPr>
            <p:ph type="body" idx="1"/>
          </p:nvPr>
        </p:nvSpPr>
        <p:spPr>
          <a:xfrm>
            <a:off x="3715400" y="4125967"/>
            <a:ext cx="4761200" cy="7560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Clr>
                <a:schemeClr val="accent1"/>
              </a:buClr>
              <a:buSzPts val="1800"/>
              <a:buChar char="●"/>
              <a:defRPr>
                <a:solidFill>
                  <a:schemeClr val="accent1"/>
                </a:solidFill>
              </a:defRPr>
            </a:lvl1pPr>
            <a:lvl2pPr marL="1219170" lvl="1" indent="-457189" algn="ctr">
              <a:spcBef>
                <a:spcPts val="2133"/>
              </a:spcBef>
              <a:spcAft>
                <a:spcPts val="0"/>
              </a:spcAft>
              <a:buClr>
                <a:schemeClr val="accent1"/>
              </a:buClr>
              <a:buSzPts val="1800"/>
              <a:buChar char="○"/>
              <a:defRPr sz="2400">
                <a:solidFill>
                  <a:schemeClr val="accent1"/>
                </a:solidFill>
              </a:defRPr>
            </a:lvl2pPr>
            <a:lvl3pPr marL="1828754" lvl="2" indent="-457189" algn="ctr">
              <a:spcBef>
                <a:spcPts val="2133"/>
              </a:spcBef>
              <a:spcAft>
                <a:spcPts val="0"/>
              </a:spcAft>
              <a:buClr>
                <a:schemeClr val="accent1"/>
              </a:buClr>
              <a:buSzPts val="1800"/>
              <a:buChar char="■"/>
              <a:defRPr sz="2400">
                <a:solidFill>
                  <a:schemeClr val="accent1"/>
                </a:solidFill>
              </a:defRPr>
            </a:lvl3pPr>
            <a:lvl4pPr marL="2438339" lvl="3" indent="-457189" algn="ctr">
              <a:spcBef>
                <a:spcPts val="2133"/>
              </a:spcBef>
              <a:spcAft>
                <a:spcPts val="0"/>
              </a:spcAft>
              <a:buClr>
                <a:schemeClr val="accent1"/>
              </a:buClr>
              <a:buSzPts val="1800"/>
              <a:buChar char="●"/>
              <a:defRPr sz="2400">
                <a:solidFill>
                  <a:schemeClr val="accent1"/>
                </a:solidFill>
              </a:defRPr>
            </a:lvl4pPr>
            <a:lvl5pPr marL="3047924" lvl="4" indent="-457189" algn="ctr">
              <a:spcBef>
                <a:spcPts val="2133"/>
              </a:spcBef>
              <a:spcAft>
                <a:spcPts val="0"/>
              </a:spcAft>
              <a:buClr>
                <a:schemeClr val="accent1"/>
              </a:buClr>
              <a:buSzPts val="1800"/>
              <a:buChar char="○"/>
              <a:defRPr sz="2400">
                <a:solidFill>
                  <a:schemeClr val="accent1"/>
                </a:solidFill>
              </a:defRPr>
            </a:lvl5pPr>
            <a:lvl6pPr marL="3657509" lvl="5" indent="-457189" algn="ctr">
              <a:spcBef>
                <a:spcPts val="2133"/>
              </a:spcBef>
              <a:spcAft>
                <a:spcPts val="0"/>
              </a:spcAft>
              <a:buClr>
                <a:schemeClr val="accent1"/>
              </a:buClr>
              <a:buSzPts val="1800"/>
              <a:buChar char="■"/>
              <a:defRPr sz="2400">
                <a:solidFill>
                  <a:schemeClr val="accent1"/>
                </a:solidFill>
              </a:defRPr>
            </a:lvl6pPr>
            <a:lvl7pPr marL="4267093" lvl="6" indent="-457189" algn="ctr">
              <a:spcBef>
                <a:spcPts val="2133"/>
              </a:spcBef>
              <a:spcAft>
                <a:spcPts val="0"/>
              </a:spcAft>
              <a:buClr>
                <a:schemeClr val="accent1"/>
              </a:buClr>
              <a:buSzPts val="1800"/>
              <a:buChar char="●"/>
              <a:defRPr sz="2400">
                <a:solidFill>
                  <a:schemeClr val="accent1"/>
                </a:solidFill>
              </a:defRPr>
            </a:lvl7pPr>
            <a:lvl8pPr marL="4876678" lvl="7" indent="-457189" algn="ctr">
              <a:spcBef>
                <a:spcPts val="2133"/>
              </a:spcBef>
              <a:spcAft>
                <a:spcPts val="0"/>
              </a:spcAft>
              <a:buClr>
                <a:schemeClr val="accent1"/>
              </a:buClr>
              <a:buSzPts val="1800"/>
              <a:buChar char="○"/>
              <a:defRPr sz="2400">
                <a:solidFill>
                  <a:schemeClr val="accent1"/>
                </a:solidFill>
              </a:defRPr>
            </a:lvl8pPr>
            <a:lvl9pPr marL="5486263" lvl="8" indent="-457189" algn="ctr">
              <a:spcBef>
                <a:spcPts val="2133"/>
              </a:spcBef>
              <a:spcAft>
                <a:spcPts val="2133"/>
              </a:spcAft>
              <a:buClr>
                <a:schemeClr val="accent1"/>
              </a:buClr>
              <a:buSzPts val="1800"/>
              <a:buChar char="■"/>
              <a:defRPr sz="2400">
                <a:solidFill>
                  <a:schemeClr val="accent1"/>
                </a:solidFill>
              </a:defRPr>
            </a:lvl9pPr>
          </a:lstStyle>
          <a:p>
            <a:endParaRPr/>
          </a:p>
        </p:txBody>
      </p:sp>
    </p:spTree>
    <p:extLst>
      <p:ext uri="{BB962C8B-B14F-4D97-AF65-F5344CB8AC3E}">
        <p14:creationId xmlns:p14="http://schemas.microsoft.com/office/powerpoint/2010/main" val="1658226015"/>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 Four Columns" preserve="1">
  <p:cSld name="Title + Four Columns">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25"/>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3" name="Google Shape;93;p25"/>
          <p:cNvSpPr txBox="1">
            <a:spLocks noGrp="1"/>
          </p:cNvSpPr>
          <p:nvPr>
            <p:ph type="title" idx="2"/>
          </p:nvPr>
        </p:nvSpPr>
        <p:spPr>
          <a:xfrm>
            <a:off x="1197848" y="4070167"/>
            <a:ext cx="22288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94" name="Google Shape;94;p25"/>
          <p:cNvSpPr txBox="1">
            <a:spLocks noGrp="1"/>
          </p:cNvSpPr>
          <p:nvPr>
            <p:ph type="subTitle" idx="1"/>
          </p:nvPr>
        </p:nvSpPr>
        <p:spPr>
          <a:xfrm>
            <a:off x="1197852" y="4745116"/>
            <a:ext cx="2228800" cy="15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95" name="Google Shape;95;p25"/>
          <p:cNvSpPr txBox="1">
            <a:spLocks noGrp="1"/>
          </p:cNvSpPr>
          <p:nvPr>
            <p:ph type="title" idx="3"/>
          </p:nvPr>
        </p:nvSpPr>
        <p:spPr>
          <a:xfrm>
            <a:off x="3720348" y="4070167"/>
            <a:ext cx="22288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96" name="Google Shape;96;p25"/>
          <p:cNvSpPr txBox="1">
            <a:spLocks noGrp="1"/>
          </p:cNvSpPr>
          <p:nvPr>
            <p:ph type="subTitle" idx="4"/>
          </p:nvPr>
        </p:nvSpPr>
        <p:spPr>
          <a:xfrm>
            <a:off x="3720352" y="4745116"/>
            <a:ext cx="2228800" cy="15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97" name="Google Shape;97;p25"/>
          <p:cNvSpPr txBox="1">
            <a:spLocks noGrp="1"/>
          </p:cNvSpPr>
          <p:nvPr>
            <p:ph type="title" idx="5"/>
          </p:nvPr>
        </p:nvSpPr>
        <p:spPr>
          <a:xfrm>
            <a:off x="6242848" y="4070167"/>
            <a:ext cx="22288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98" name="Google Shape;98;p25"/>
          <p:cNvSpPr txBox="1">
            <a:spLocks noGrp="1"/>
          </p:cNvSpPr>
          <p:nvPr>
            <p:ph type="subTitle" idx="6"/>
          </p:nvPr>
        </p:nvSpPr>
        <p:spPr>
          <a:xfrm>
            <a:off x="6242852" y="4745116"/>
            <a:ext cx="2228800" cy="15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99" name="Google Shape;99;p25"/>
          <p:cNvSpPr txBox="1">
            <a:spLocks noGrp="1"/>
          </p:cNvSpPr>
          <p:nvPr>
            <p:ph type="title" idx="7"/>
          </p:nvPr>
        </p:nvSpPr>
        <p:spPr>
          <a:xfrm>
            <a:off x="8765348" y="4070167"/>
            <a:ext cx="22288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100" name="Google Shape;100;p25"/>
          <p:cNvSpPr txBox="1">
            <a:spLocks noGrp="1"/>
          </p:cNvSpPr>
          <p:nvPr>
            <p:ph type="subTitle" idx="8"/>
          </p:nvPr>
        </p:nvSpPr>
        <p:spPr>
          <a:xfrm>
            <a:off x="8765352" y="4745116"/>
            <a:ext cx="2228800" cy="15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Tree>
    <p:extLst>
      <p:ext uri="{BB962C8B-B14F-4D97-AF65-F5344CB8AC3E}">
        <p14:creationId xmlns:p14="http://schemas.microsoft.com/office/powerpoint/2010/main" val="96169515"/>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hree Numbers" preserve="1">
  <p:cSld name="Three Numbers">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6"/>
          <p:cNvSpPr txBox="1">
            <a:spLocks noGrp="1"/>
          </p:cNvSpPr>
          <p:nvPr>
            <p:ph type="title" hasCustomPrompt="1"/>
          </p:nvPr>
        </p:nvSpPr>
        <p:spPr>
          <a:xfrm>
            <a:off x="6662400" y="882457"/>
            <a:ext cx="4212400" cy="96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03" name="Google Shape;103;p26"/>
          <p:cNvSpPr txBox="1">
            <a:spLocks noGrp="1"/>
          </p:cNvSpPr>
          <p:nvPr>
            <p:ph type="subTitle" idx="1"/>
          </p:nvPr>
        </p:nvSpPr>
        <p:spPr>
          <a:xfrm>
            <a:off x="6548000" y="1687800"/>
            <a:ext cx="4441200" cy="5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lnSpc>
                <a:spcPct val="100000"/>
              </a:lnSpc>
              <a:spcBef>
                <a:spcPts val="0"/>
              </a:spcBef>
              <a:spcAft>
                <a:spcPts val="0"/>
              </a:spcAft>
              <a:buClr>
                <a:schemeClr val="accent1"/>
              </a:buClr>
              <a:buSzPts val="2100"/>
              <a:buNone/>
              <a:defRPr sz="2800">
                <a:solidFill>
                  <a:schemeClr val="accent1"/>
                </a:solidFill>
              </a:defRPr>
            </a:lvl2pPr>
            <a:lvl3pPr lvl="2" algn="ctr" rtl="0">
              <a:lnSpc>
                <a:spcPct val="100000"/>
              </a:lnSpc>
              <a:spcBef>
                <a:spcPts val="0"/>
              </a:spcBef>
              <a:spcAft>
                <a:spcPts val="0"/>
              </a:spcAft>
              <a:buClr>
                <a:schemeClr val="accent1"/>
              </a:buClr>
              <a:buSzPts val="2100"/>
              <a:buNone/>
              <a:defRPr sz="2800">
                <a:solidFill>
                  <a:schemeClr val="accent1"/>
                </a:solidFill>
              </a:defRPr>
            </a:lvl3pPr>
            <a:lvl4pPr lvl="3" algn="ctr" rtl="0">
              <a:lnSpc>
                <a:spcPct val="100000"/>
              </a:lnSpc>
              <a:spcBef>
                <a:spcPts val="0"/>
              </a:spcBef>
              <a:spcAft>
                <a:spcPts val="0"/>
              </a:spcAft>
              <a:buClr>
                <a:schemeClr val="accent1"/>
              </a:buClr>
              <a:buSzPts val="2100"/>
              <a:buNone/>
              <a:defRPr sz="2800">
                <a:solidFill>
                  <a:schemeClr val="accent1"/>
                </a:solidFill>
              </a:defRPr>
            </a:lvl4pPr>
            <a:lvl5pPr lvl="4" algn="ctr" rtl="0">
              <a:lnSpc>
                <a:spcPct val="100000"/>
              </a:lnSpc>
              <a:spcBef>
                <a:spcPts val="0"/>
              </a:spcBef>
              <a:spcAft>
                <a:spcPts val="0"/>
              </a:spcAft>
              <a:buClr>
                <a:schemeClr val="accent1"/>
              </a:buClr>
              <a:buSzPts val="2100"/>
              <a:buNone/>
              <a:defRPr sz="2800">
                <a:solidFill>
                  <a:schemeClr val="accent1"/>
                </a:solidFill>
              </a:defRPr>
            </a:lvl5pPr>
            <a:lvl6pPr lvl="5" algn="ctr" rtl="0">
              <a:lnSpc>
                <a:spcPct val="100000"/>
              </a:lnSpc>
              <a:spcBef>
                <a:spcPts val="0"/>
              </a:spcBef>
              <a:spcAft>
                <a:spcPts val="0"/>
              </a:spcAft>
              <a:buClr>
                <a:schemeClr val="accent1"/>
              </a:buClr>
              <a:buSzPts val="2100"/>
              <a:buNone/>
              <a:defRPr sz="2800">
                <a:solidFill>
                  <a:schemeClr val="accent1"/>
                </a:solidFill>
              </a:defRPr>
            </a:lvl6pPr>
            <a:lvl7pPr lvl="6" algn="ctr" rtl="0">
              <a:lnSpc>
                <a:spcPct val="100000"/>
              </a:lnSpc>
              <a:spcBef>
                <a:spcPts val="0"/>
              </a:spcBef>
              <a:spcAft>
                <a:spcPts val="0"/>
              </a:spcAft>
              <a:buClr>
                <a:schemeClr val="accent1"/>
              </a:buClr>
              <a:buSzPts val="2100"/>
              <a:buNone/>
              <a:defRPr sz="2800">
                <a:solidFill>
                  <a:schemeClr val="accent1"/>
                </a:solidFill>
              </a:defRPr>
            </a:lvl7pPr>
            <a:lvl8pPr lvl="7" algn="ctr" rtl="0">
              <a:lnSpc>
                <a:spcPct val="100000"/>
              </a:lnSpc>
              <a:spcBef>
                <a:spcPts val="0"/>
              </a:spcBef>
              <a:spcAft>
                <a:spcPts val="0"/>
              </a:spcAft>
              <a:buClr>
                <a:schemeClr val="accent1"/>
              </a:buClr>
              <a:buSzPts val="2100"/>
              <a:buNone/>
              <a:defRPr sz="2800">
                <a:solidFill>
                  <a:schemeClr val="accent1"/>
                </a:solidFill>
              </a:defRPr>
            </a:lvl8pPr>
            <a:lvl9pPr lvl="8" algn="ctr" rtl="0">
              <a:lnSpc>
                <a:spcPct val="100000"/>
              </a:lnSpc>
              <a:spcBef>
                <a:spcPts val="0"/>
              </a:spcBef>
              <a:spcAft>
                <a:spcPts val="0"/>
              </a:spcAft>
              <a:buClr>
                <a:schemeClr val="accent1"/>
              </a:buClr>
              <a:buSzPts val="2100"/>
              <a:buNone/>
              <a:defRPr sz="2800">
                <a:solidFill>
                  <a:schemeClr val="accent1"/>
                </a:solidFill>
              </a:defRPr>
            </a:lvl9pPr>
          </a:lstStyle>
          <a:p>
            <a:endParaRPr/>
          </a:p>
        </p:txBody>
      </p:sp>
      <p:sp>
        <p:nvSpPr>
          <p:cNvPr id="104" name="Google Shape;104;p26"/>
          <p:cNvSpPr txBox="1">
            <a:spLocks noGrp="1"/>
          </p:cNvSpPr>
          <p:nvPr>
            <p:ph type="title" idx="2" hasCustomPrompt="1"/>
          </p:nvPr>
        </p:nvSpPr>
        <p:spPr>
          <a:xfrm>
            <a:off x="6662400" y="2798924"/>
            <a:ext cx="4212400" cy="96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05" name="Google Shape;105;p26"/>
          <p:cNvSpPr txBox="1">
            <a:spLocks noGrp="1"/>
          </p:cNvSpPr>
          <p:nvPr>
            <p:ph type="subTitle" idx="3"/>
          </p:nvPr>
        </p:nvSpPr>
        <p:spPr>
          <a:xfrm>
            <a:off x="6548000" y="3604267"/>
            <a:ext cx="4441200" cy="5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lnSpc>
                <a:spcPct val="100000"/>
              </a:lnSpc>
              <a:spcBef>
                <a:spcPts val="0"/>
              </a:spcBef>
              <a:spcAft>
                <a:spcPts val="0"/>
              </a:spcAft>
              <a:buClr>
                <a:schemeClr val="accent1"/>
              </a:buClr>
              <a:buSzPts val="2100"/>
              <a:buNone/>
              <a:defRPr sz="2800">
                <a:solidFill>
                  <a:schemeClr val="accent1"/>
                </a:solidFill>
              </a:defRPr>
            </a:lvl2pPr>
            <a:lvl3pPr lvl="2" algn="ctr" rtl="0">
              <a:lnSpc>
                <a:spcPct val="100000"/>
              </a:lnSpc>
              <a:spcBef>
                <a:spcPts val="0"/>
              </a:spcBef>
              <a:spcAft>
                <a:spcPts val="0"/>
              </a:spcAft>
              <a:buClr>
                <a:schemeClr val="accent1"/>
              </a:buClr>
              <a:buSzPts val="2100"/>
              <a:buNone/>
              <a:defRPr sz="2800">
                <a:solidFill>
                  <a:schemeClr val="accent1"/>
                </a:solidFill>
              </a:defRPr>
            </a:lvl3pPr>
            <a:lvl4pPr lvl="3" algn="ctr" rtl="0">
              <a:lnSpc>
                <a:spcPct val="100000"/>
              </a:lnSpc>
              <a:spcBef>
                <a:spcPts val="0"/>
              </a:spcBef>
              <a:spcAft>
                <a:spcPts val="0"/>
              </a:spcAft>
              <a:buClr>
                <a:schemeClr val="accent1"/>
              </a:buClr>
              <a:buSzPts val="2100"/>
              <a:buNone/>
              <a:defRPr sz="2800">
                <a:solidFill>
                  <a:schemeClr val="accent1"/>
                </a:solidFill>
              </a:defRPr>
            </a:lvl4pPr>
            <a:lvl5pPr lvl="4" algn="ctr" rtl="0">
              <a:lnSpc>
                <a:spcPct val="100000"/>
              </a:lnSpc>
              <a:spcBef>
                <a:spcPts val="0"/>
              </a:spcBef>
              <a:spcAft>
                <a:spcPts val="0"/>
              </a:spcAft>
              <a:buClr>
                <a:schemeClr val="accent1"/>
              </a:buClr>
              <a:buSzPts val="2100"/>
              <a:buNone/>
              <a:defRPr sz="2800">
                <a:solidFill>
                  <a:schemeClr val="accent1"/>
                </a:solidFill>
              </a:defRPr>
            </a:lvl5pPr>
            <a:lvl6pPr lvl="5" algn="ctr" rtl="0">
              <a:lnSpc>
                <a:spcPct val="100000"/>
              </a:lnSpc>
              <a:spcBef>
                <a:spcPts val="0"/>
              </a:spcBef>
              <a:spcAft>
                <a:spcPts val="0"/>
              </a:spcAft>
              <a:buClr>
                <a:schemeClr val="accent1"/>
              </a:buClr>
              <a:buSzPts val="2100"/>
              <a:buNone/>
              <a:defRPr sz="2800">
                <a:solidFill>
                  <a:schemeClr val="accent1"/>
                </a:solidFill>
              </a:defRPr>
            </a:lvl6pPr>
            <a:lvl7pPr lvl="6" algn="ctr" rtl="0">
              <a:lnSpc>
                <a:spcPct val="100000"/>
              </a:lnSpc>
              <a:spcBef>
                <a:spcPts val="0"/>
              </a:spcBef>
              <a:spcAft>
                <a:spcPts val="0"/>
              </a:spcAft>
              <a:buClr>
                <a:schemeClr val="accent1"/>
              </a:buClr>
              <a:buSzPts val="2100"/>
              <a:buNone/>
              <a:defRPr sz="2800">
                <a:solidFill>
                  <a:schemeClr val="accent1"/>
                </a:solidFill>
              </a:defRPr>
            </a:lvl7pPr>
            <a:lvl8pPr lvl="7" algn="ctr" rtl="0">
              <a:lnSpc>
                <a:spcPct val="100000"/>
              </a:lnSpc>
              <a:spcBef>
                <a:spcPts val="0"/>
              </a:spcBef>
              <a:spcAft>
                <a:spcPts val="0"/>
              </a:spcAft>
              <a:buClr>
                <a:schemeClr val="accent1"/>
              </a:buClr>
              <a:buSzPts val="2100"/>
              <a:buNone/>
              <a:defRPr sz="2800">
                <a:solidFill>
                  <a:schemeClr val="accent1"/>
                </a:solidFill>
              </a:defRPr>
            </a:lvl8pPr>
            <a:lvl9pPr lvl="8" algn="ctr" rtl="0">
              <a:lnSpc>
                <a:spcPct val="100000"/>
              </a:lnSpc>
              <a:spcBef>
                <a:spcPts val="0"/>
              </a:spcBef>
              <a:spcAft>
                <a:spcPts val="0"/>
              </a:spcAft>
              <a:buClr>
                <a:schemeClr val="accent1"/>
              </a:buClr>
              <a:buSzPts val="2100"/>
              <a:buNone/>
              <a:defRPr sz="2800">
                <a:solidFill>
                  <a:schemeClr val="accent1"/>
                </a:solidFill>
              </a:defRPr>
            </a:lvl9pPr>
          </a:lstStyle>
          <a:p>
            <a:endParaRPr/>
          </a:p>
        </p:txBody>
      </p:sp>
      <p:sp>
        <p:nvSpPr>
          <p:cNvPr id="106" name="Google Shape;106;p26"/>
          <p:cNvSpPr txBox="1">
            <a:spLocks noGrp="1"/>
          </p:cNvSpPr>
          <p:nvPr>
            <p:ph type="title" idx="4" hasCustomPrompt="1"/>
          </p:nvPr>
        </p:nvSpPr>
        <p:spPr>
          <a:xfrm>
            <a:off x="6662400" y="4715391"/>
            <a:ext cx="4212400" cy="96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07" name="Google Shape;107;p26"/>
          <p:cNvSpPr txBox="1">
            <a:spLocks noGrp="1"/>
          </p:cNvSpPr>
          <p:nvPr>
            <p:ph type="subTitle" idx="5"/>
          </p:nvPr>
        </p:nvSpPr>
        <p:spPr>
          <a:xfrm>
            <a:off x="6548000" y="5520733"/>
            <a:ext cx="4441200" cy="5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lnSpc>
                <a:spcPct val="100000"/>
              </a:lnSpc>
              <a:spcBef>
                <a:spcPts val="0"/>
              </a:spcBef>
              <a:spcAft>
                <a:spcPts val="0"/>
              </a:spcAft>
              <a:buClr>
                <a:schemeClr val="accent1"/>
              </a:buClr>
              <a:buSzPts val="2100"/>
              <a:buNone/>
              <a:defRPr sz="2800">
                <a:solidFill>
                  <a:schemeClr val="accent1"/>
                </a:solidFill>
              </a:defRPr>
            </a:lvl2pPr>
            <a:lvl3pPr lvl="2" algn="ctr" rtl="0">
              <a:lnSpc>
                <a:spcPct val="100000"/>
              </a:lnSpc>
              <a:spcBef>
                <a:spcPts val="0"/>
              </a:spcBef>
              <a:spcAft>
                <a:spcPts val="0"/>
              </a:spcAft>
              <a:buClr>
                <a:schemeClr val="accent1"/>
              </a:buClr>
              <a:buSzPts val="2100"/>
              <a:buNone/>
              <a:defRPr sz="2800">
                <a:solidFill>
                  <a:schemeClr val="accent1"/>
                </a:solidFill>
              </a:defRPr>
            </a:lvl3pPr>
            <a:lvl4pPr lvl="3" algn="ctr" rtl="0">
              <a:lnSpc>
                <a:spcPct val="100000"/>
              </a:lnSpc>
              <a:spcBef>
                <a:spcPts val="0"/>
              </a:spcBef>
              <a:spcAft>
                <a:spcPts val="0"/>
              </a:spcAft>
              <a:buClr>
                <a:schemeClr val="accent1"/>
              </a:buClr>
              <a:buSzPts val="2100"/>
              <a:buNone/>
              <a:defRPr sz="2800">
                <a:solidFill>
                  <a:schemeClr val="accent1"/>
                </a:solidFill>
              </a:defRPr>
            </a:lvl4pPr>
            <a:lvl5pPr lvl="4" algn="ctr" rtl="0">
              <a:lnSpc>
                <a:spcPct val="100000"/>
              </a:lnSpc>
              <a:spcBef>
                <a:spcPts val="0"/>
              </a:spcBef>
              <a:spcAft>
                <a:spcPts val="0"/>
              </a:spcAft>
              <a:buClr>
                <a:schemeClr val="accent1"/>
              </a:buClr>
              <a:buSzPts val="2100"/>
              <a:buNone/>
              <a:defRPr sz="2800">
                <a:solidFill>
                  <a:schemeClr val="accent1"/>
                </a:solidFill>
              </a:defRPr>
            </a:lvl5pPr>
            <a:lvl6pPr lvl="5" algn="ctr" rtl="0">
              <a:lnSpc>
                <a:spcPct val="100000"/>
              </a:lnSpc>
              <a:spcBef>
                <a:spcPts val="0"/>
              </a:spcBef>
              <a:spcAft>
                <a:spcPts val="0"/>
              </a:spcAft>
              <a:buClr>
                <a:schemeClr val="accent1"/>
              </a:buClr>
              <a:buSzPts val="2100"/>
              <a:buNone/>
              <a:defRPr sz="2800">
                <a:solidFill>
                  <a:schemeClr val="accent1"/>
                </a:solidFill>
              </a:defRPr>
            </a:lvl6pPr>
            <a:lvl7pPr lvl="6" algn="ctr" rtl="0">
              <a:lnSpc>
                <a:spcPct val="100000"/>
              </a:lnSpc>
              <a:spcBef>
                <a:spcPts val="0"/>
              </a:spcBef>
              <a:spcAft>
                <a:spcPts val="0"/>
              </a:spcAft>
              <a:buClr>
                <a:schemeClr val="accent1"/>
              </a:buClr>
              <a:buSzPts val="2100"/>
              <a:buNone/>
              <a:defRPr sz="2800">
                <a:solidFill>
                  <a:schemeClr val="accent1"/>
                </a:solidFill>
              </a:defRPr>
            </a:lvl7pPr>
            <a:lvl8pPr lvl="7" algn="ctr" rtl="0">
              <a:lnSpc>
                <a:spcPct val="100000"/>
              </a:lnSpc>
              <a:spcBef>
                <a:spcPts val="0"/>
              </a:spcBef>
              <a:spcAft>
                <a:spcPts val="0"/>
              </a:spcAft>
              <a:buClr>
                <a:schemeClr val="accent1"/>
              </a:buClr>
              <a:buSzPts val="2100"/>
              <a:buNone/>
              <a:defRPr sz="2800">
                <a:solidFill>
                  <a:schemeClr val="accent1"/>
                </a:solidFill>
              </a:defRPr>
            </a:lvl8pPr>
            <a:lvl9pPr lvl="8" algn="ctr" rtl="0">
              <a:lnSpc>
                <a:spcPct val="100000"/>
              </a:lnSpc>
              <a:spcBef>
                <a:spcPts val="0"/>
              </a:spcBef>
              <a:spcAft>
                <a:spcPts val="0"/>
              </a:spcAft>
              <a:buClr>
                <a:schemeClr val="accent1"/>
              </a:buClr>
              <a:buSzPts val="2100"/>
              <a:buNone/>
              <a:defRPr sz="2800">
                <a:solidFill>
                  <a:schemeClr val="accent1"/>
                </a:solidFill>
              </a:defRPr>
            </a:lvl9pPr>
          </a:lstStyle>
          <a:p>
            <a:endParaRPr/>
          </a:p>
        </p:txBody>
      </p:sp>
    </p:spTree>
    <p:extLst>
      <p:ext uri="{BB962C8B-B14F-4D97-AF65-F5344CB8AC3E}">
        <p14:creationId xmlns:p14="http://schemas.microsoft.com/office/powerpoint/2010/main" val="2375824826"/>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 Six Columns  " preserve="1">
  <p:cSld name="Title + Six Columns  ">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7"/>
          <p:cNvSpPr txBox="1">
            <a:spLocks noGrp="1"/>
          </p:cNvSpPr>
          <p:nvPr>
            <p:ph type="title"/>
          </p:nvPr>
        </p:nvSpPr>
        <p:spPr>
          <a:xfrm>
            <a:off x="4717996" y="2424721"/>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110" name="Google Shape;110;p27"/>
          <p:cNvSpPr txBox="1">
            <a:spLocks noGrp="1"/>
          </p:cNvSpPr>
          <p:nvPr>
            <p:ph type="subTitle" idx="1"/>
          </p:nvPr>
        </p:nvSpPr>
        <p:spPr>
          <a:xfrm>
            <a:off x="4717997" y="3099687"/>
            <a:ext cx="2756000" cy="8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111" name="Google Shape;111;p27"/>
          <p:cNvSpPr txBox="1">
            <a:spLocks noGrp="1"/>
          </p:cNvSpPr>
          <p:nvPr>
            <p:ph type="title" idx="2"/>
          </p:nvPr>
        </p:nvSpPr>
        <p:spPr>
          <a:xfrm>
            <a:off x="8038071" y="2424721"/>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112" name="Google Shape;112;p27"/>
          <p:cNvSpPr txBox="1">
            <a:spLocks noGrp="1"/>
          </p:cNvSpPr>
          <p:nvPr>
            <p:ph type="subTitle" idx="3"/>
          </p:nvPr>
        </p:nvSpPr>
        <p:spPr>
          <a:xfrm>
            <a:off x="8038069" y="3099687"/>
            <a:ext cx="2756000" cy="8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113" name="Google Shape;113;p27"/>
          <p:cNvSpPr txBox="1">
            <a:spLocks noGrp="1"/>
          </p:cNvSpPr>
          <p:nvPr>
            <p:ph type="title" idx="4"/>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14" name="Google Shape;114;p27"/>
          <p:cNvSpPr txBox="1">
            <a:spLocks noGrp="1"/>
          </p:cNvSpPr>
          <p:nvPr>
            <p:ph type="title" idx="5"/>
          </p:nvPr>
        </p:nvSpPr>
        <p:spPr>
          <a:xfrm>
            <a:off x="1397929" y="2424721"/>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115" name="Google Shape;115;p27"/>
          <p:cNvSpPr txBox="1">
            <a:spLocks noGrp="1"/>
          </p:cNvSpPr>
          <p:nvPr>
            <p:ph type="subTitle" idx="6"/>
          </p:nvPr>
        </p:nvSpPr>
        <p:spPr>
          <a:xfrm>
            <a:off x="1397933" y="3099687"/>
            <a:ext cx="2756000" cy="8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116" name="Google Shape;116;p27"/>
          <p:cNvSpPr txBox="1">
            <a:spLocks noGrp="1"/>
          </p:cNvSpPr>
          <p:nvPr>
            <p:ph type="title" idx="7"/>
          </p:nvPr>
        </p:nvSpPr>
        <p:spPr>
          <a:xfrm>
            <a:off x="4717996" y="4433380"/>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117" name="Google Shape;117;p27"/>
          <p:cNvSpPr txBox="1">
            <a:spLocks noGrp="1"/>
          </p:cNvSpPr>
          <p:nvPr>
            <p:ph type="subTitle" idx="8"/>
          </p:nvPr>
        </p:nvSpPr>
        <p:spPr>
          <a:xfrm>
            <a:off x="4717997" y="5108345"/>
            <a:ext cx="2756000" cy="8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118" name="Google Shape;118;p27"/>
          <p:cNvSpPr txBox="1">
            <a:spLocks noGrp="1"/>
          </p:cNvSpPr>
          <p:nvPr>
            <p:ph type="title" idx="9"/>
          </p:nvPr>
        </p:nvSpPr>
        <p:spPr>
          <a:xfrm>
            <a:off x="8038071" y="4433380"/>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119" name="Google Shape;119;p27"/>
          <p:cNvSpPr txBox="1">
            <a:spLocks noGrp="1"/>
          </p:cNvSpPr>
          <p:nvPr>
            <p:ph type="subTitle" idx="13"/>
          </p:nvPr>
        </p:nvSpPr>
        <p:spPr>
          <a:xfrm>
            <a:off x="8038069" y="5108345"/>
            <a:ext cx="2756000" cy="8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120" name="Google Shape;120;p27"/>
          <p:cNvSpPr txBox="1">
            <a:spLocks noGrp="1"/>
          </p:cNvSpPr>
          <p:nvPr>
            <p:ph type="title" idx="14"/>
          </p:nvPr>
        </p:nvSpPr>
        <p:spPr>
          <a:xfrm>
            <a:off x="1397929" y="4433380"/>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121" name="Google Shape;121;p27"/>
          <p:cNvSpPr txBox="1">
            <a:spLocks noGrp="1"/>
          </p:cNvSpPr>
          <p:nvPr>
            <p:ph type="subTitle" idx="15"/>
          </p:nvPr>
        </p:nvSpPr>
        <p:spPr>
          <a:xfrm>
            <a:off x="1397933" y="5108345"/>
            <a:ext cx="2756000" cy="8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Tree>
    <p:extLst>
      <p:ext uri="{BB962C8B-B14F-4D97-AF65-F5344CB8AC3E}">
        <p14:creationId xmlns:p14="http://schemas.microsoft.com/office/powerpoint/2010/main" val="255113900"/>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 Four Columns 1" preserve="1">
  <p:cSld name="Title + Four Columns 1">
    <p:bg>
      <p:bgPr>
        <a:blipFill>
          <a:blip r:embed="rId2">
            <a:alphaModFix/>
          </a:blip>
          <a:stretch>
            <a:fillRect/>
          </a:stretch>
        </a:blipFill>
        <a:effectLst/>
      </p:bgPr>
    </p:bg>
    <p:spTree>
      <p:nvGrpSpPr>
        <p:cNvPr id="1" name="Shape 122"/>
        <p:cNvGrpSpPr/>
        <p:nvPr/>
      </p:nvGrpSpPr>
      <p:grpSpPr>
        <a:xfrm>
          <a:off x="0" y="0"/>
          <a:ext cx="0" cy="0"/>
          <a:chOff x="0" y="0"/>
          <a:chExt cx="0" cy="0"/>
        </a:xfrm>
      </p:grpSpPr>
      <p:sp>
        <p:nvSpPr>
          <p:cNvPr id="123" name="Google Shape;123;p28"/>
          <p:cNvSpPr txBox="1">
            <a:spLocks noGrp="1"/>
          </p:cNvSpPr>
          <p:nvPr>
            <p:ph type="title"/>
          </p:nvPr>
        </p:nvSpPr>
        <p:spPr>
          <a:xfrm>
            <a:off x="1251333" y="593367"/>
            <a:ext cx="67248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24" name="Google Shape;124;p28"/>
          <p:cNvSpPr txBox="1">
            <a:spLocks noGrp="1"/>
          </p:cNvSpPr>
          <p:nvPr>
            <p:ph type="title" idx="2"/>
          </p:nvPr>
        </p:nvSpPr>
        <p:spPr>
          <a:xfrm>
            <a:off x="1784317" y="3146433"/>
            <a:ext cx="3636800" cy="5008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None/>
              <a:defRPr sz="1867">
                <a:solidFill>
                  <a:schemeClr val="lt1"/>
                </a:solidFill>
              </a:defRPr>
            </a:lvl1pPr>
            <a:lvl2pPr lvl="1" algn="r" rtl="0">
              <a:spcBef>
                <a:spcPts val="0"/>
              </a:spcBef>
              <a:spcAft>
                <a:spcPts val="0"/>
              </a:spcAft>
              <a:buClr>
                <a:schemeClr val="lt1"/>
              </a:buClr>
              <a:buSzPts val="4200"/>
              <a:buNone/>
              <a:defRPr sz="5600">
                <a:solidFill>
                  <a:schemeClr val="lt1"/>
                </a:solidFill>
              </a:defRPr>
            </a:lvl2pPr>
            <a:lvl3pPr lvl="2" algn="r" rtl="0">
              <a:spcBef>
                <a:spcPts val="0"/>
              </a:spcBef>
              <a:spcAft>
                <a:spcPts val="0"/>
              </a:spcAft>
              <a:buClr>
                <a:schemeClr val="lt1"/>
              </a:buClr>
              <a:buSzPts val="4200"/>
              <a:buNone/>
              <a:defRPr sz="5600">
                <a:solidFill>
                  <a:schemeClr val="lt1"/>
                </a:solidFill>
              </a:defRPr>
            </a:lvl3pPr>
            <a:lvl4pPr lvl="3" algn="r" rtl="0">
              <a:spcBef>
                <a:spcPts val="0"/>
              </a:spcBef>
              <a:spcAft>
                <a:spcPts val="0"/>
              </a:spcAft>
              <a:buClr>
                <a:schemeClr val="lt1"/>
              </a:buClr>
              <a:buSzPts val="4200"/>
              <a:buNone/>
              <a:defRPr sz="5600">
                <a:solidFill>
                  <a:schemeClr val="lt1"/>
                </a:solidFill>
              </a:defRPr>
            </a:lvl4pPr>
            <a:lvl5pPr lvl="4" algn="r" rtl="0">
              <a:spcBef>
                <a:spcPts val="0"/>
              </a:spcBef>
              <a:spcAft>
                <a:spcPts val="0"/>
              </a:spcAft>
              <a:buClr>
                <a:schemeClr val="lt1"/>
              </a:buClr>
              <a:buSzPts val="4200"/>
              <a:buNone/>
              <a:defRPr sz="5600">
                <a:solidFill>
                  <a:schemeClr val="lt1"/>
                </a:solidFill>
              </a:defRPr>
            </a:lvl5pPr>
            <a:lvl6pPr lvl="5" algn="r" rtl="0">
              <a:spcBef>
                <a:spcPts val="0"/>
              </a:spcBef>
              <a:spcAft>
                <a:spcPts val="0"/>
              </a:spcAft>
              <a:buClr>
                <a:schemeClr val="lt1"/>
              </a:buClr>
              <a:buSzPts val="4200"/>
              <a:buNone/>
              <a:defRPr sz="5600">
                <a:solidFill>
                  <a:schemeClr val="lt1"/>
                </a:solidFill>
              </a:defRPr>
            </a:lvl6pPr>
            <a:lvl7pPr lvl="6" algn="r" rtl="0">
              <a:spcBef>
                <a:spcPts val="0"/>
              </a:spcBef>
              <a:spcAft>
                <a:spcPts val="0"/>
              </a:spcAft>
              <a:buClr>
                <a:schemeClr val="lt1"/>
              </a:buClr>
              <a:buSzPts val="4200"/>
              <a:buNone/>
              <a:defRPr sz="5600">
                <a:solidFill>
                  <a:schemeClr val="lt1"/>
                </a:solidFill>
              </a:defRPr>
            </a:lvl7pPr>
            <a:lvl8pPr lvl="7" algn="r" rtl="0">
              <a:spcBef>
                <a:spcPts val="0"/>
              </a:spcBef>
              <a:spcAft>
                <a:spcPts val="0"/>
              </a:spcAft>
              <a:buClr>
                <a:schemeClr val="lt1"/>
              </a:buClr>
              <a:buSzPts val="4200"/>
              <a:buNone/>
              <a:defRPr sz="5600">
                <a:solidFill>
                  <a:schemeClr val="lt1"/>
                </a:solidFill>
              </a:defRPr>
            </a:lvl8pPr>
            <a:lvl9pPr lvl="8" algn="r" rtl="0">
              <a:spcBef>
                <a:spcPts val="0"/>
              </a:spcBef>
              <a:spcAft>
                <a:spcPts val="0"/>
              </a:spcAft>
              <a:buClr>
                <a:schemeClr val="lt1"/>
              </a:buClr>
              <a:buSzPts val="4200"/>
              <a:buNone/>
              <a:defRPr sz="5600">
                <a:solidFill>
                  <a:schemeClr val="lt1"/>
                </a:solidFill>
              </a:defRPr>
            </a:lvl9pPr>
          </a:lstStyle>
          <a:p>
            <a:endParaRPr/>
          </a:p>
        </p:txBody>
      </p:sp>
      <p:sp>
        <p:nvSpPr>
          <p:cNvPr id="125" name="Google Shape;125;p28"/>
          <p:cNvSpPr txBox="1">
            <a:spLocks noGrp="1"/>
          </p:cNvSpPr>
          <p:nvPr>
            <p:ph type="subTitle" idx="1"/>
          </p:nvPr>
        </p:nvSpPr>
        <p:spPr>
          <a:xfrm>
            <a:off x="1784317" y="2284068"/>
            <a:ext cx="3636800" cy="80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600"/>
              <a:buNone/>
              <a:defRPr sz="2133">
                <a:solidFill>
                  <a:schemeClr val="lt1"/>
                </a:solidFill>
              </a:defRPr>
            </a:lvl1pPr>
            <a:lvl2pPr lvl="1" algn="r" rtl="0">
              <a:lnSpc>
                <a:spcPct val="100000"/>
              </a:lnSpc>
              <a:spcBef>
                <a:spcPts val="0"/>
              </a:spcBef>
              <a:spcAft>
                <a:spcPts val="0"/>
              </a:spcAft>
              <a:buClr>
                <a:schemeClr val="lt1"/>
              </a:buClr>
              <a:buSzPts val="1600"/>
              <a:buNone/>
              <a:defRPr sz="2133">
                <a:solidFill>
                  <a:schemeClr val="lt1"/>
                </a:solidFill>
              </a:defRPr>
            </a:lvl2pPr>
            <a:lvl3pPr lvl="2" algn="r" rtl="0">
              <a:lnSpc>
                <a:spcPct val="100000"/>
              </a:lnSpc>
              <a:spcBef>
                <a:spcPts val="0"/>
              </a:spcBef>
              <a:spcAft>
                <a:spcPts val="0"/>
              </a:spcAft>
              <a:buClr>
                <a:schemeClr val="lt1"/>
              </a:buClr>
              <a:buSzPts val="1600"/>
              <a:buNone/>
              <a:defRPr sz="2133">
                <a:solidFill>
                  <a:schemeClr val="lt1"/>
                </a:solidFill>
              </a:defRPr>
            </a:lvl3pPr>
            <a:lvl4pPr lvl="3" algn="r" rtl="0">
              <a:lnSpc>
                <a:spcPct val="100000"/>
              </a:lnSpc>
              <a:spcBef>
                <a:spcPts val="0"/>
              </a:spcBef>
              <a:spcAft>
                <a:spcPts val="0"/>
              </a:spcAft>
              <a:buClr>
                <a:schemeClr val="lt1"/>
              </a:buClr>
              <a:buSzPts val="1600"/>
              <a:buNone/>
              <a:defRPr sz="2133">
                <a:solidFill>
                  <a:schemeClr val="lt1"/>
                </a:solidFill>
              </a:defRPr>
            </a:lvl4pPr>
            <a:lvl5pPr lvl="4" algn="r" rtl="0">
              <a:lnSpc>
                <a:spcPct val="100000"/>
              </a:lnSpc>
              <a:spcBef>
                <a:spcPts val="0"/>
              </a:spcBef>
              <a:spcAft>
                <a:spcPts val="0"/>
              </a:spcAft>
              <a:buClr>
                <a:schemeClr val="lt1"/>
              </a:buClr>
              <a:buSzPts val="1600"/>
              <a:buNone/>
              <a:defRPr sz="2133">
                <a:solidFill>
                  <a:schemeClr val="lt1"/>
                </a:solidFill>
              </a:defRPr>
            </a:lvl5pPr>
            <a:lvl6pPr lvl="5" algn="r" rtl="0">
              <a:lnSpc>
                <a:spcPct val="100000"/>
              </a:lnSpc>
              <a:spcBef>
                <a:spcPts val="0"/>
              </a:spcBef>
              <a:spcAft>
                <a:spcPts val="0"/>
              </a:spcAft>
              <a:buClr>
                <a:schemeClr val="lt1"/>
              </a:buClr>
              <a:buSzPts val="1600"/>
              <a:buNone/>
              <a:defRPr sz="2133">
                <a:solidFill>
                  <a:schemeClr val="lt1"/>
                </a:solidFill>
              </a:defRPr>
            </a:lvl6pPr>
            <a:lvl7pPr lvl="6" algn="r" rtl="0">
              <a:lnSpc>
                <a:spcPct val="100000"/>
              </a:lnSpc>
              <a:spcBef>
                <a:spcPts val="0"/>
              </a:spcBef>
              <a:spcAft>
                <a:spcPts val="0"/>
              </a:spcAft>
              <a:buClr>
                <a:schemeClr val="lt1"/>
              </a:buClr>
              <a:buSzPts val="1600"/>
              <a:buNone/>
              <a:defRPr sz="2133">
                <a:solidFill>
                  <a:schemeClr val="lt1"/>
                </a:solidFill>
              </a:defRPr>
            </a:lvl7pPr>
            <a:lvl8pPr lvl="7" algn="r" rtl="0">
              <a:lnSpc>
                <a:spcPct val="100000"/>
              </a:lnSpc>
              <a:spcBef>
                <a:spcPts val="0"/>
              </a:spcBef>
              <a:spcAft>
                <a:spcPts val="0"/>
              </a:spcAft>
              <a:buClr>
                <a:schemeClr val="lt1"/>
              </a:buClr>
              <a:buSzPts val="1600"/>
              <a:buNone/>
              <a:defRPr sz="2133">
                <a:solidFill>
                  <a:schemeClr val="lt1"/>
                </a:solidFill>
              </a:defRPr>
            </a:lvl8pPr>
            <a:lvl9pPr lvl="8" algn="r" rtl="0">
              <a:lnSpc>
                <a:spcPct val="100000"/>
              </a:lnSpc>
              <a:spcBef>
                <a:spcPts val="0"/>
              </a:spcBef>
              <a:spcAft>
                <a:spcPts val="0"/>
              </a:spcAft>
              <a:buClr>
                <a:schemeClr val="lt1"/>
              </a:buClr>
              <a:buSzPts val="1600"/>
              <a:buNone/>
              <a:defRPr sz="2133">
                <a:solidFill>
                  <a:schemeClr val="lt1"/>
                </a:solidFill>
              </a:defRPr>
            </a:lvl9pPr>
          </a:lstStyle>
          <a:p>
            <a:endParaRPr/>
          </a:p>
        </p:txBody>
      </p:sp>
      <p:sp>
        <p:nvSpPr>
          <p:cNvPr id="126" name="Google Shape;126;p28"/>
          <p:cNvSpPr txBox="1">
            <a:spLocks noGrp="1"/>
          </p:cNvSpPr>
          <p:nvPr>
            <p:ph type="title" idx="3"/>
          </p:nvPr>
        </p:nvSpPr>
        <p:spPr>
          <a:xfrm>
            <a:off x="1784317" y="5318600"/>
            <a:ext cx="3636800" cy="5008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None/>
              <a:defRPr sz="1867">
                <a:solidFill>
                  <a:schemeClr val="lt1"/>
                </a:solidFill>
              </a:defRPr>
            </a:lvl1pPr>
            <a:lvl2pPr lvl="1" algn="r" rtl="0">
              <a:spcBef>
                <a:spcPts val="0"/>
              </a:spcBef>
              <a:spcAft>
                <a:spcPts val="0"/>
              </a:spcAft>
              <a:buClr>
                <a:schemeClr val="lt1"/>
              </a:buClr>
              <a:buSzPts val="4200"/>
              <a:buNone/>
              <a:defRPr sz="5600">
                <a:solidFill>
                  <a:schemeClr val="lt1"/>
                </a:solidFill>
              </a:defRPr>
            </a:lvl2pPr>
            <a:lvl3pPr lvl="2" algn="r" rtl="0">
              <a:spcBef>
                <a:spcPts val="0"/>
              </a:spcBef>
              <a:spcAft>
                <a:spcPts val="0"/>
              </a:spcAft>
              <a:buClr>
                <a:schemeClr val="lt1"/>
              </a:buClr>
              <a:buSzPts val="4200"/>
              <a:buNone/>
              <a:defRPr sz="5600">
                <a:solidFill>
                  <a:schemeClr val="lt1"/>
                </a:solidFill>
              </a:defRPr>
            </a:lvl3pPr>
            <a:lvl4pPr lvl="3" algn="r" rtl="0">
              <a:spcBef>
                <a:spcPts val="0"/>
              </a:spcBef>
              <a:spcAft>
                <a:spcPts val="0"/>
              </a:spcAft>
              <a:buClr>
                <a:schemeClr val="lt1"/>
              </a:buClr>
              <a:buSzPts val="4200"/>
              <a:buNone/>
              <a:defRPr sz="5600">
                <a:solidFill>
                  <a:schemeClr val="lt1"/>
                </a:solidFill>
              </a:defRPr>
            </a:lvl4pPr>
            <a:lvl5pPr lvl="4" algn="r" rtl="0">
              <a:spcBef>
                <a:spcPts val="0"/>
              </a:spcBef>
              <a:spcAft>
                <a:spcPts val="0"/>
              </a:spcAft>
              <a:buClr>
                <a:schemeClr val="lt1"/>
              </a:buClr>
              <a:buSzPts val="4200"/>
              <a:buNone/>
              <a:defRPr sz="5600">
                <a:solidFill>
                  <a:schemeClr val="lt1"/>
                </a:solidFill>
              </a:defRPr>
            </a:lvl5pPr>
            <a:lvl6pPr lvl="5" algn="r" rtl="0">
              <a:spcBef>
                <a:spcPts val="0"/>
              </a:spcBef>
              <a:spcAft>
                <a:spcPts val="0"/>
              </a:spcAft>
              <a:buClr>
                <a:schemeClr val="lt1"/>
              </a:buClr>
              <a:buSzPts val="4200"/>
              <a:buNone/>
              <a:defRPr sz="5600">
                <a:solidFill>
                  <a:schemeClr val="lt1"/>
                </a:solidFill>
              </a:defRPr>
            </a:lvl6pPr>
            <a:lvl7pPr lvl="6" algn="r" rtl="0">
              <a:spcBef>
                <a:spcPts val="0"/>
              </a:spcBef>
              <a:spcAft>
                <a:spcPts val="0"/>
              </a:spcAft>
              <a:buClr>
                <a:schemeClr val="lt1"/>
              </a:buClr>
              <a:buSzPts val="4200"/>
              <a:buNone/>
              <a:defRPr sz="5600">
                <a:solidFill>
                  <a:schemeClr val="lt1"/>
                </a:solidFill>
              </a:defRPr>
            </a:lvl7pPr>
            <a:lvl8pPr lvl="7" algn="r" rtl="0">
              <a:spcBef>
                <a:spcPts val="0"/>
              </a:spcBef>
              <a:spcAft>
                <a:spcPts val="0"/>
              </a:spcAft>
              <a:buClr>
                <a:schemeClr val="lt1"/>
              </a:buClr>
              <a:buSzPts val="4200"/>
              <a:buNone/>
              <a:defRPr sz="5600">
                <a:solidFill>
                  <a:schemeClr val="lt1"/>
                </a:solidFill>
              </a:defRPr>
            </a:lvl8pPr>
            <a:lvl9pPr lvl="8" algn="r" rtl="0">
              <a:spcBef>
                <a:spcPts val="0"/>
              </a:spcBef>
              <a:spcAft>
                <a:spcPts val="0"/>
              </a:spcAft>
              <a:buClr>
                <a:schemeClr val="lt1"/>
              </a:buClr>
              <a:buSzPts val="4200"/>
              <a:buNone/>
              <a:defRPr sz="5600">
                <a:solidFill>
                  <a:schemeClr val="lt1"/>
                </a:solidFill>
              </a:defRPr>
            </a:lvl9pPr>
          </a:lstStyle>
          <a:p>
            <a:endParaRPr/>
          </a:p>
        </p:txBody>
      </p:sp>
      <p:sp>
        <p:nvSpPr>
          <p:cNvPr id="127" name="Google Shape;127;p28"/>
          <p:cNvSpPr txBox="1">
            <a:spLocks noGrp="1"/>
          </p:cNvSpPr>
          <p:nvPr>
            <p:ph type="subTitle" idx="4"/>
          </p:nvPr>
        </p:nvSpPr>
        <p:spPr>
          <a:xfrm>
            <a:off x="1784317" y="4456235"/>
            <a:ext cx="3636800" cy="80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600"/>
              <a:buNone/>
              <a:defRPr sz="2133">
                <a:solidFill>
                  <a:schemeClr val="lt1"/>
                </a:solidFill>
              </a:defRPr>
            </a:lvl1pPr>
            <a:lvl2pPr lvl="1" algn="r" rtl="0">
              <a:lnSpc>
                <a:spcPct val="100000"/>
              </a:lnSpc>
              <a:spcBef>
                <a:spcPts val="0"/>
              </a:spcBef>
              <a:spcAft>
                <a:spcPts val="0"/>
              </a:spcAft>
              <a:buClr>
                <a:schemeClr val="lt1"/>
              </a:buClr>
              <a:buSzPts val="1600"/>
              <a:buNone/>
              <a:defRPr sz="2133">
                <a:solidFill>
                  <a:schemeClr val="lt1"/>
                </a:solidFill>
              </a:defRPr>
            </a:lvl2pPr>
            <a:lvl3pPr lvl="2" algn="r" rtl="0">
              <a:lnSpc>
                <a:spcPct val="100000"/>
              </a:lnSpc>
              <a:spcBef>
                <a:spcPts val="0"/>
              </a:spcBef>
              <a:spcAft>
                <a:spcPts val="0"/>
              </a:spcAft>
              <a:buClr>
                <a:schemeClr val="lt1"/>
              </a:buClr>
              <a:buSzPts val="1600"/>
              <a:buNone/>
              <a:defRPr sz="2133">
                <a:solidFill>
                  <a:schemeClr val="lt1"/>
                </a:solidFill>
              </a:defRPr>
            </a:lvl3pPr>
            <a:lvl4pPr lvl="3" algn="r" rtl="0">
              <a:lnSpc>
                <a:spcPct val="100000"/>
              </a:lnSpc>
              <a:spcBef>
                <a:spcPts val="0"/>
              </a:spcBef>
              <a:spcAft>
                <a:spcPts val="0"/>
              </a:spcAft>
              <a:buClr>
                <a:schemeClr val="lt1"/>
              </a:buClr>
              <a:buSzPts val="1600"/>
              <a:buNone/>
              <a:defRPr sz="2133">
                <a:solidFill>
                  <a:schemeClr val="lt1"/>
                </a:solidFill>
              </a:defRPr>
            </a:lvl4pPr>
            <a:lvl5pPr lvl="4" algn="r" rtl="0">
              <a:lnSpc>
                <a:spcPct val="100000"/>
              </a:lnSpc>
              <a:spcBef>
                <a:spcPts val="0"/>
              </a:spcBef>
              <a:spcAft>
                <a:spcPts val="0"/>
              </a:spcAft>
              <a:buClr>
                <a:schemeClr val="lt1"/>
              </a:buClr>
              <a:buSzPts val="1600"/>
              <a:buNone/>
              <a:defRPr sz="2133">
                <a:solidFill>
                  <a:schemeClr val="lt1"/>
                </a:solidFill>
              </a:defRPr>
            </a:lvl5pPr>
            <a:lvl6pPr lvl="5" algn="r" rtl="0">
              <a:lnSpc>
                <a:spcPct val="100000"/>
              </a:lnSpc>
              <a:spcBef>
                <a:spcPts val="0"/>
              </a:spcBef>
              <a:spcAft>
                <a:spcPts val="0"/>
              </a:spcAft>
              <a:buClr>
                <a:schemeClr val="lt1"/>
              </a:buClr>
              <a:buSzPts val="1600"/>
              <a:buNone/>
              <a:defRPr sz="2133">
                <a:solidFill>
                  <a:schemeClr val="lt1"/>
                </a:solidFill>
              </a:defRPr>
            </a:lvl6pPr>
            <a:lvl7pPr lvl="6" algn="r" rtl="0">
              <a:lnSpc>
                <a:spcPct val="100000"/>
              </a:lnSpc>
              <a:spcBef>
                <a:spcPts val="0"/>
              </a:spcBef>
              <a:spcAft>
                <a:spcPts val="0"/>
              </a:spcAft>
              <a:buClr>
                <a:schemeClr val="lt1"/>
              </a:buClr>
              <a:buSzPts val="1600"/>
              <a:buNone/>
              <a:defRPr sz="2133">
                <a:solidFill>
                  <a:schemeClr val="lt1"/>
                </a:solidFill>
              </a:defRPr>
            </a:lvl7pPr>
            <a:lvl8pPr lvl="7" algn="r" rtl="0">
              <a:lnSpc>
                <a:spcPct val="100000"/>
              </a:lnSpc>
              <a:spcBef>
                <a:spcPts val="0"/>
              </a:spcBef>
              <a:spcAft>
                <a:spcPts val="0"/>
              </a:spcAft>
              <a:buClr>
                <a:schemeClr val="lt1"/>
              </a:buClr>
              <a:buSzPts val="1600"/>
              <a:buNone/>
              <a:defRPr sz="2133">
                <a:solidFill>
                  <a:schemeClr val="lt1"/>
                </a:solidFill>
              </a:defRPr>
            </a:lvl8pPr>
            <a:lvl9pPr lvl="8" algn="r" rtl="0">
              <a:lnSpc>
                <a:spcPct val="100000"/>
              </a:lnSpc>
              <a:spcBef>
                <a:spcPts val="0"/>
              </a:spcBef>
              <a:spcAft>
                <a:spcPts val="0"/>
              </a:spcAft>
              <a:buClr>
                <a:schemeClr val="lt1"/>
              </a:buClr>
              <a:buSzPts val="1600"/>
              <a:buNone/>
              <a:defRPr sz="2133">
                <a:solidFill>
                  <a:schemeClr val="lt1"/>
                </a:solidFill>
              </a:defRPr>
            </a:lvl9pPr>
          </a:lstStyle>
          <a:p>
            <a:endParaRPr/>
          </a:p>
        </p:txBody>
      </p:sp>
      <p:sp>
        <p:nvSpPr>
          <p:cNvPr id="128" name="Google Shape;128;p28"/>
          <p:cNvSpPr txBox="1">
            <a:spLocks noGrp="1"/>
          </p:cNvSpPr>
          <p:nvPr>
            <p:ph type="title" idx="5"/>
          </p:nvPr>
        </p:nvSpPr>
        <p:spPr>
          <a:xfrm>
            <a:off x="6770884" y="3146433"/>
            <a:ext cx="3636800" cy="500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sz="1867">
                <a:solidFill>
                  <a:schemeClr val="lt1"/>
                </a:solidFill>
              </a:defRPr>
            </a:lvl1pPr>
            <a:lvl2pPr lvl="1" rtl="0">
              <a:spcBef>
                <a:spcPts val="0"/>
              </a:spcBef>
              <a:spcAft>
                <a:spcPts val="0"/>
              </a:spcAft>
              <a:buClr>
                <a:schemeClr val="lt1"/>
              </a:buClr>
              <a:buSzPts val="4200"/>
              <a:buNone/>
              <a:defRPr sz="5600">
                <a:solidFill>
                  <a:schemeClr val="lt1"/>
                </a:solidFill>
              </a:defRPr>
            </a:lvl2pPr>
            <a:lvl3pPr lvl="2" rtl="0">
              <a:spcBef>
                <a:spcPts val="0"/>
              </a:spcBef>
              <a:spcAft>
                <a:spcPts val="0"/>
              </a:spcAft>
              <a:buClr>
                <a:schemeClr val="lt1"/>
              </a:buClr>
              <a:buSzPts val="4200"/>
              <a:buNone/>
              <a:defRPr sz="5600">
                <a:solidFill>
                  <a:schemeClr val="lt1"/>
                </a:solidFill>
              </a:defRPr>
            </a:lvl3pPr>
            <a:lvl4pPr lvl="3" rtl="0">
              <a:spcBef>
                <a:spcPts val="0"/>
              </a:spcBef>
              <a:spcAft>
                <a:spcPts val="0"/>
              </a:spcAft>
              <a:buClr>
                <a:schemeClr val="lt1"/>
              </a:buClr>
              <a:buSzPts val="4200"/>
              <a:buNone/>
              <a:defRPr sz="5600">
                <a:solidFill>
                  <a:schemeClr val="lt1"/>
                </a:solidFill>
              </a:defRPr>
            </a:lvl4pPr>
            <a:lvl5pPr lvl="4" rtl="0">
              <a:spcBef>
                <a:spcPts val="0"/>
              </a:spcBef>
              <a:spcAft>
                <a:spcPts val="0"/>
              </a:spcAft>
              <a:buClr>
                <a:schemeClr val="lt1"/>
              </a:buClr>
              <a:buSzPts val="4200"/>
              <a:buNone/>
              <a:defRPr sz="5600">
                <a:solidFill>
                  <a:schemeClr val="lt1"/>
                </a:solidFill>
              </a:defRPr>
            </a:lvl5pPr>
            <a:lvl6pPr lvl="5" rtl="0">
              <a:spcBef>
                <a:spcPts val="0"/>
              </a:spcBef>
              <a:spcAft>
                <a:spcPts val="0"/>
              </a:spcAft>
              <a:buClr>
                <a:schemeClr val="lt1"/>
              </a:buClr>
              <a:buSzPts val="4200"/>
              <a:buNone/>
              <a:defRPr sz="5600">
                <a:solidFill>
                  <a:schemeClr val="lt1"/>
                </a:solidFill>
              </a:defRPr>
            </a:lvl6pPr>
            <a:lvl7pPr lvl="6" rtl="0">
              <a:spcBef>
                <a:spcPts val="0"/>
              </a:spcBef>
              <a:spcAft>
                <a:spcPts val="0"/>
              </a:spcAft>
              <a:buClr>
                <a:schemeClr val="lt1"/>
              </a:buClr>
              <a:buSzPts val="4200"/>
              <a:buNone/>
              <a:defRPr sz="5600">
                <a:solidFill>
                  <a:schemeClr val="lt1"/>
                </a:solidFill>
              </a:defRPr>
            </a:lvl7pPr>
            <a:lvl8pPr lvl="7" rtl="0">
              <a:spcBef>
                <a:spcPts val="0"/>
              </a:spcBef>
              <a:spcAft>
                <a:spcPts val="0"/>
              </a:spcAft>
              <a:buClr>
                <a:schemeClr val="lt1"/>
              </a:buClr>
              <a:buSzPts val="4200"/>
              <a:buNone/>
              <a:defRPr sz="5600">
                <a:solidFill>
                  <a:schemeClr val="lt1"/>
                </a:solidFill>
              </a:defRPr>
            </a:lvl8pPr>
            <a:lvl9pPr lvl="8" rtl="0">
              <a:spcBef>
                <a:spcPts val="0"/>
              </a:spcBef>
              <a:spcAft>
                <a:spcPts val="0"/>
              </a:spcAft>
              <a:buClr>
                <a:schemeClr val="lt1"/>
              </a:buClr>
              <a:buSzPts val="4200"/>
              <a:buNone/>
              <a:defRPr sz="5600">
                <a:solidFill>
                  <a:schemeClr val="lt1"/>
                </a:solidFill>
              </a:defRPr>
            </a:lvl9pPr>
          </a:lstStyle>
          <a:p>
            <a:endParaRPr/>
          </a:p>
        </p:txBody>
      </p:sp>
      <p:sp>
        <p:nvSpPr>
          <p:cNvPr id="129" name="Google Shape;129;p28"/>
          <p:cNvSpPr txBox="1">
            <a:spLocks noGrp="1"/>
          </p:cNvSpPr>
          <p:nvPr>
            <p:ph type="subTitle" idx="6"/>
          </p:nvPr>
        </p:nvSpPr>
        <p:spPr>
          <a:xfrm>
            <a:off x="6770884" y="2284068"/>
            <a:ext cx="3636800" cy="80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2133">
                <a:solidFill>
                  <a:schemeClr val="lt1"/>
                </a:solidFill>
              </a:defRPr>
            </a:lvl1pPr>
            <a:lvl2pPr lvl="1" rtl="0">
              <a:lnSpc>
                <a:spcPct val="100000"/>
              </a:lnSpc>
              <a:spcBef>
                <a:spcPts val="0"/>
              </a:spcBef>
              <a:spcAft>
                <a:spcPts val="0"/>
              </a:spcAft>
              <a:buClr>
                <a:schemeClr val="lt1"/>
              </a:buClr>
              <a:buSzPts val="1600"/>
              <a:buNone/>
              <a:defRPr sz="2133">
                <a:solidFill>
                  <a:schemeClr val="lt1"/>
                </a:solidFill>
              </a:defRPr>
            </a:lvl2pPr>
            <a:lvl3pPr lvl="2" rtl="0">
              <a:lnSpc>
                <a:spcPct val="100000"/>
              </a:lnSpc>
              <a:spcBef>
                <a:spcPts val="0"/>
              </a:spcBef>
              <a:spcAft>
                <a:spcPts val="0"/>
              </a:spcAft>
              <a:buClr>
                <a:schemeClr val="lt1"/>
              </a:buClr>
              <a:buSzPts val="1600"/>
              <a:buNone/>
              <a:defRPr sz="2133">
                <a:solidFill>
                  <a:schemeClr val="lt1"/>
                </a:solidFill>
              </a:defRPr>
            </a:lvl3pPr>
            <a:lvl4pPr lvl="3" rtl="0">
              <a:lnSpc>
                <a:spcPct val="100000"/>
              </a:lnSpc>
              <a:spcBef>
                <a:spcPts val="0"/>
              </a:spcBef>
              <a:spcAft>
                <a:spcPts val="0"/>
              </a:spcAft>
              <a:buClr>
                <a:schemeClr val="lt1"/>
              </a:buClr>
              <a:buSzPts val="1600"/>
              <a:buNone/>
              <a:defRPr sz="2133">
                <a:solidFill>
                  <a:schemeClr val="lt1"/>
                </a:solidFill>
              </a:defRPr>
            </a:lvl4pPr>
            <a:lvl5pPr lvl="4" rtl="0">
              <a:lnSpc>
                <a:spcPct val="100000"/>
              </a:lnSpc>
              <a:spcBef>
                <a:spcPts val="0"/>
              </a:spcBef>
              <a:spcAft>
                <a:spcPts val="0"/>
              </a:spcAft>
              <a:buClr>
                <a:schemeClr val="lt1"/>
              </a:buClr>
              <a:buSzPts val="1600"/>
              <a:buNone/>
              <a:defRPr sz="2133">
                <a:solidFill>
                  <a:schemeClr val="lt1"/>
                </a:solidFill>
              </a:defRPr>
            </a:lvl5pPr>
            <a:lvl6pPr lvl="5" rtl="0">
              <a:lnSpc>
                <a:spcPct val="100000"/>
              </a:lnSpc>
              <a:spcBef>
                <a:spcPts val="0"/>
              </a:spcBef>
              <a:spcAft>
                <a:spcPts val="0"/>
              </a:spcAft>
              <a:buClr>
                <a:schemeClr val="lt1"/>
              </a:buClr>
              <a:buSzPts val="1600"/>
              <a:buNone/>
              <a:defRPr sz="2133">
                <a:solidFill>
                  <a:schemeClr val="lt1"/>
                </a:solidFill>
              </a:defRPr>
            </a:lvl6pPr>
            <a:lvl7pPr lvl="6" rtl="0">
              <a:lnSpc>
                <a:spcPct val="100000"/>
              </a:lnSpc>
              <a:spcBef>
                <a:spcPts val="0"/>
              </a:spcBef>
              <a:spcAft>
                <a:spcPts val="0"/>
              </a:spcAft>
              <a:buClr>
                <a:schemeClr val="lt1"/>
              </a:buClr>
              <a:buSzPts val="1600"/>
              <a:buNone/>
              <a:defRPr sz="2133">
                <a:solidFill>
                  <a:schemeClr val="lt1"/>
                </a:solidFill>
              </a:defRPr>
            </a:lvl7pPr>
            <a:lvl8pPr lvl="7" rtl="0">
              <a:lnSpc>
                <a:spcPct val="100000"/>
              </a:lnSpc>
              <a:spcBef>
                <a:spcPts val="0"/>
              </a:spcBef>
              <a:spcAft>
                <a:spcPts val="0"/>
              </a:spcAft>
              <a:buClr>
                <a:schemeClr val="lt1"/>
              </a:buClr>
              <a:buSzPts val="1600"/>
              <a:buNone/>
              <a:defRPr sz="2133">
                <a:solidFill>
                  <a:schemeClr val="lt1"/>
                </a:solidFill>
              </a:defRPr>
            </a:lvl8pPr>
            <a:lvl9pPr lvl="8" rtl="0">
              <a:lnSpc>
                <a:spcPct val="100000"/>
              </a:lnSpc>
              <a:spcBef>
                <a:spcPts val="0"/>
              </a:spcBef>
              <a:spcAft>
                <a:spcPts val="0"/>
              </a:spcAft>
              <a:buClr>
                <a:schemeClr val="lt1"/>
              </a:buClr>
              <a:buSzPts val="1600"/>
              <a:buNone/>
              <a:defRPr sz="2133">
                <a:solidFill>
                  <a:schemeClr val="lt1"/>
                </a:solidFill>
              </a:defRPr>
            </a:lvl9pPr>
          </a:lstStyle>
          <a:p>
            <a:endParaRPr/>
          </a:p>
        </p:txBody>
      </p:sp>
      <p:sp>
        <p:nvSpPr>
          <p:cNvPr id="130" name="Google Shape;130;p28"/>
          <p:cNvSpPr txBox="1">
            <a:spLocks noGrp="1"/>
          </p:cNvSpPr>
          <p:nvPr>
            <p:ph type="title" idx="7"/>
          </p:nvPr>
        </p:nvSpPr>
        <p:spPr>
          <a:xfrm>
            <a:off x="6770884" y="5318600"/>
            <a:ext cx="3636800" cy="500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sz="1867">
                <a:solidFill>
                  <a:schemeClr val="lt1"/>
                </a:solidFill>
              </a:defRPr>
            </a:lvl1pPr>
            <a:lvl2pPr lvl="1" rtl="0">
              <a:spcBef>
                <a:spcPts val="0"/>
              </a:spcBef>
              <a:spcAft>
                <a:spcPts val="0"/>
              </a:spcAft>
              <a:buClr>
                <a:schemeClr val="lt1"/>
              </a:buClr>
              <a:buSzPts val="4200"/>
              <a:buNone/>
              <a:defRPr sz="5600">
                <a:solidFill>
                  <a:schemeClr val="lt1"/>
                </a:solidFill>
              </a:defRPr>
            </a:lvl2pPr>
            <a:lvl3pPr lvl="2" rtl="0">
              <a:spcBef>
                <a:spcPts val="0"/>
              </a:spcBef>
              <a:spcAft>
                <a:spcPts val="0"/>
              </a:spcAft>
              <a:buClr>
                <a:schemeClr val="lt1"/>
              </a:buClr>
              <a:buSzPts val="4200"/>
              <a:buNone/>
              <a:defRPr sz="5600">
                <a:solidFill>
                  <a:schemeClr val="lt1"/>
                </a:solidFill>
              </a:defRPr>
            </a:lvl3pPr>
            <a:lvl4pPr lvl="3" rtl="0">
              <a:spcBef>
                <a:spcPts val="0"/>
              </a:spcBef>
              <a:spcAft>
                <a:spcPts val="0"/>
              </a:spcAft>
              <a:buClr>
                <a:schemeClr val="lt1"/>
              </a:buClr>
              <a:buSzPts val="4200"/>
              <a:buNone/>
              <a:defRPr sz="5600">
                <a:solidFill>
                  <a:schemeClr val="lt1"/>
                </a:solidFill>
              </a:defRPr>
            </a:lvl4pPr>
            <a:lvl5pPr lvl="4" rtl="0">
              <a:spcBef>
                <a:spcPts val="0"/>
              </a:spcBef>
              <a:spcAft>
                <a:spcPts val="0"/>
              </a:spcAft>
              <a:buClr>
                <a:schemeClr val="lt1"/>
              </a:buClr>
              <a:buSzPts val="4200"/>
              <a:buNone/>
              <a:defRPr sz="5600">
                <a:solidFill>
                  <a:schemeClr val="lt1"/>
                </a:solidFill>
              </a:defRPr>
            </a:lvl5pPr>
            <a:lvl6pPr lvl="5" rtl="0">
              <a:spcBef>
                <a:spcPts val="0"/>
              </a:spcBef>
              <a:spcAft>
                <a:spcPts val="0"/>
              </a:spcAft>
              <a:buClr>
                <a:schemeClr val="lt1"/>
              </a:buClr>
              <a:buSzPts val="4200"/>
              <a:buNone/>
              <a:defRPr sz="5600">
                <a:solidFill>
                  <a:schemeClr val="lt1"/>
                </a:solidFill>
              </a:defRPr>
            </a:lvl6pPr>
            <a:lvl7pPr lvl="6" rtl="0">
              <a:spcBef>
                <a:spcPts val="0"/>
              </a:spcBef>
              <a:spcAft>
                <a:spcPts val="0"/>
              </a:spcAft>
              <a:buClr>
                <a:schemeClr val="lt1"/>
              </a:buClr>
              <a:buSzPts val="4200"/>
              <a:buNone/>
              <a:defRPr sz="5600">
                <a:solidFill>
                  <a:schemeClr val="lt1"/>
                </a:solidFill>
              </a:defRPr>
            </a:lvl7pPr>
            <a:lvl8pPr lvl="7" rtl="0">
              <a:spcBef>
                <a:spcPts val="0"/>
              </a:spcBef>
              <a:spcAft>
                <a:spcPts val="0"/>
              </a:spcAft>
              <a:buClr>
                <a:schemeClr val="lt1"/>
              </a:buClr>
              <a:buSzPts val="4200"/>
              <a:buNone/>
              <a:defRPr sz="5600">
                <a:solidFill>
                  <a:schemeClr val="lt1"/>
                </a:solidFill>
              </a:defRPr>
            </a:lvl8pPr>
            <a:lvl9pPr lvl="8" rtl="0">
              <a:spcBef>
                <a:spcPts val="0"/>
              </a:spcBef>
              <a:spcAft>
                <a:spcPts val="0"/>
              </a:spcAft>
              <a:buClr>
                <a:schemeClr val="lt1"/>
              </a:buClr>
              <a:buSzPts val="4200"/>
              <a:buNone/>
              <a:defRPr sz="5600">
                <a:solidFill>
                  <a:schemeClr val="lt1"/>
                </a:solidFill>
              </a:defRPr>
            </a:lvl9pPr>
          </a:lstStyle>
          <a:p>
            <a:endParaRPr/>
          </a:p>
        </p:txBody>
      </p:sp>
      <p:sp>
        <p:nvSpPr>
          <p:cNvPr id="131" name="Google Shape;131;p28"/>
          <p:cNvSpPr txBox="1">
            <a:spLocks noGrp="1"/>
          </p:cNvSpPr>
          <p:nvPr>
            <p:ph type="subTitle" idx="8"/>
          </p:nvPr>
        </p:nvSpPr>
        <p:spPr>
          <a:xfrm>
            <a:off x="6770884" y="4456235"/>
            <a:ext cx="3636800" cy="80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2133">
                <a:solidFill>
                  <a:schemeClr val="lt1"/>
                </a:solidFill>
              </a:defRPr>
            </a:lvl1pPr>
            <a:lvl2pPr lvl="1" rtl="0">
              <a:lnSpc>
                <a:spcPct val="100000"/>
              </a:lnSpc>
              <a:spcBef>
                <a:spcPts val="0"/>
              </a:spcBef>
              <a:spcAft>
                <a:spcPts val="0"/>
              </a:spcAft>
              <a:buClr>
                <a:schemeClr val="lt1"/>
              </a:buClr>
              <a:buSzPts val="1600"/>
              <a:buNone/>
              <a:defRPr sz="2133">
                <a:solidFill>
                  <a:schemeClr val="lt1"/>
                </a:solidFill>
              </a:defRPr>
            </a:lvl2pPr>
            <a:lvl3pPr lvl="2" rtl="0">
              <a:lnSpc>
                <a:spcPct val="100000"/>
              </a:lnSpc>
              <a:spcBef>
                <a:spcPts val="0"/>
              </a:spcBef>
              <a:spcAft>
                <a:spcPts val="0"/>
              </a:spcAft>
              <a:buClr>
                <a:schemeClr val="lt1"/>
              </a:buClr>
              <a:buSzPts val="1600"/>
              <a:buNone/>
              <a:defRPr sz="2133">
                <a:solidFill>
                  <a:schemeClr val="lt1"/>
                </a:solidFill>
              </a:defRPr>
            </a:lvl3pPr>
            <a:lvl4pPr lvl="3" rtl="0">
              <a:lnSpc>
                <a:spcPct val="100000"/>
              </a:lnSpc>
              <a:spcBef>
                <a:spcPts val="0"/>
              </a:spcBef>
              <a:spcAft>
                <a:spcPts val="0"/>
              </a:spcAft>
              <a:buClr>
                <a:schemeClr val="lt1"/>
              </a:buClr>
              <a:buSzPts val="1600"/>
              <a:buNone/>
              <a:defRPr sz="2133">
                <a:solidFill>
                  <a:schemeClr val="lt1"/>
                </a:solidFill>
              </a:defRPr>
            </a:lvl4pPr>
            <a:lvl5pPr lvl="4" rtl="0">
              <a:lnSpc>
                <a:spcPct val="100000"/>
              </a:lnSpc>
              <a:spcBef>
                <a:spcPts val="0"/>
              </a:spcBef>
              <a:spcAft>
                <a:spcPts val="0"/>
              </a:spcAft>
              <a:buClr>
                <a:schemeClr val="lt1"/>
              </a:buClr>
              <a:buSzPts val="1600"/>
              <a:buNone/>
              <a:defRPr sz="2133">
                <a:solidFill>
                  <a:schemeClr val="lt1"/>
                </a:solidFill>
              </a:defRPr>
            </a:lvl5pPr>
            <a:lvl6pPr lvl="5" rtl="0">
              <a:lnSpc>
                <a:spcPct val="100000"/>
              </a:lnSpc>
              <a:spcBef>
                <a:spcPts val="0"/>
              </a:spcBef>
              <a:spcAft>
                <a:spcPts val="0"/>
              </a:spcAft>
              <a:buClr>
                <a:schemeClr val="lt1"/>
              </a:buClr>
              <a:buSzPts val="1600"/>
              <a:buNone/>
              <a:defRPr sz="2133">
                <a:solidFill>
                  <a:schemeClr val="lt1"/>
                </a:solidFill>
              </a:defRPr>
            </a:lvl6pPr>
            <a:lvl7pPr lvl="6" rtl="0">
              <a:lnSpc>
                <a:spcPct val="100000"/>
              </a:lnSpc>
              <a:spcBef>
                <a:spcPts val="0"/>
              </a:spcBef>
              <a:spcAft>
                <a:spcPts val="0"/>
              </a:spcAft>
              <a:buClr>
                <a:schemeClr val="lt1"/>
              </a:buClr>
              <a:buSzPts val="1600"/>
              <a:buNone/>
              <a:defRPr sz="2133">
                <a:solidFill>
                  <a:schemeClr val="lt1"/>
                </a:solidFill>
              </a:defRPr>
            </a:lvl7pPr>
            <a:lvl8pPr lvl="7" rtl="0">
              <a:lnSpc>
                <a:spcPct val="100000"/>
              </a:lnSpc>
              <a:spcBef>
                <a:spcPts val="0"/>
              </a:spcBef>
              <a:spcAft>
                <a:spcPts val="0"/>
              </a:spcAft>
              <a:buClr>
                <a:schemeClr val="lt1"/>
              </a:buClr>
              <a:buSzPts val="1600"/>
              <a:buNone/>
              <a:defRPr sz="2133">
                <a:solidFill>
                  <a:schemeClr val="lt1"/>
                </a:solidFill>
              </a:defRPr>
            </a:lvl8pPr>
            <a:lvl9pPr lvl="8" rtl="0">
              <a:lnSpc>
                <a:spcPct val="100000"/>
              </a:lnSpc>
              <a:spcBef>
                <a:spcPts val="0"/>
              </a:spcBef>
              <a:spcAft>
                <a:spcPts val="0"/>
              </a:spcAft>
              <a:buClr>
                <a:schemeClr val="lt1"/>
              </a:buClr>
              <a:buSzPts val="1600"/>
              <a:buNone/>
              <a:defRPr sz="2133">
                <a:solidFill>
                  <a:schemeClr val="lt1"/>
                </a:solidFill>
              </a:defRPr>
            </a:lvl9pPr>
          </a:lstStyle>
          <a:p>
            <a:endParaRPr/>
          </a:p>
        </p:txBody>
      </p:sp>
    </p:spTree>
    <p:extLst>
      <p:ext uri="{BB962C8B-B14F-4D97-AF65-F5344CB8AC3E}">
        <p14:creationId xmlns:p14="http://schemas.microsoft.com/office/powerpoint/2010/main" val="3179071820"/>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 Text" preserve="1">
  <p:cSld name="Title + Text">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29"/>
          <p:cNvSpPr txBox="1">
            <a:spLocks noGrp="1"/>
          </p:cNvSpPr>
          <p:nvPr>
            <p:ph type="subTitle" idx="1"/>
          </p:nvPr>
        </p:nvSpPr>
        <p:spPr>
          <a:xfrm>
            <a:off x="7756067" y="3247900"/>
            <a:ext cx="3408400" cy="27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2400">
                <a:solidFill>
                  <a:schemeClr val="lt1"/>
                </a:solidFill>
              </a:defRPr>
            </a:lvl2pPr>
            <a:lvl3pPr lvl="2" algn="ctr" rtl="0">
              <a:lnSpc>
                <a:spcPct val="100000"/>
              </a:lnSpc>
              <a:spcBef>
                <a:spcPts val="0"/>
              </a:spcBef>
              <a:spcAft>
                <a:spcPts val="0"/>
              </a:spcAft>
              <a:buClr>
                <a:schemeClr val="lt1"/>
              </a:buClr>
              <a:buSzPts val="1800"/>
              <a:buNone/>
              <a:defRPr sz="2400">
                <a:solidFill>
                  <a:schemeClr val="lt1"/>
                </a:solidFill>
              </a:defRPr>
            </a:lvl3pPr>
            <a:lvl4pPr lvl="3" algn="ctr" rtl="0">
              <a:lnSpc>
                <a:spcPct val="100000"/>
              </a:lnSpc>
              <a:spcBef>
                <a:spcPts val="0"/>
              </a:spcBef>
              <a:spcAft>
                <a:spcPts val="0"/>
              </a:spcAft>
              <a:buClr>
                <a:schemeClr val="lt1"/>
              </a:buClr>
              <a:buSzPts val="1800"/>
              <a:buNone/>
              <a:defRPr sz="2400">
                <a:solidFill>
                  <a:schemeClr val="lt1"/>
                </a:solidFill>
              </a:defRPr>
            </a:lvl4pPr>
            <a:lvl5pPr lvl="4" algn="ctr" rtl="0">
              <a:lnSpc>
                <a:spcPct val="100000"/>
              </a:lnSpc>
              <a:spcBef>
                <a:spcPts val="0"/>
              </a:spcBef>
              <a:spcAft>
                <a:spcPts val="0"/>
              </a:spcAft>
              <a:buClr>
                <a:schemeClr val="lt1"/>
              </a:buClr>
              <a:buSzPts val="1800"/>
              <a:buNone/>
              <a:defRPr sz="2400">
                <a:solidFill>
                  <a:schemeClr val="lt1"/>
                </a:solidFill>
              </a:defRPr>
            </a:lvl5pPr>
            <a:lvl6pPr lvl="5" algn="ctr" rtl="0">
              <a:lnSpc>
                <a:spcPct val="100000"/>
              </a:lnSpc>
              <a:spcBef>
                <a:spcPts val="0"/>
              </a:spcBef>
              <a:spcAft>
                <a:spcPts val="0"/>
              </a:spcAft>
              <a:buClr>
                <a:schemeClr val="lt1"/>
              </a:buClr>
              <a:buSzPts val="1800"/>
              <a:buNone/>
              <a:defRPr sz="2400">
                <a:solidFill>
                  <a:schemeClr val="lt1"/>
                </a:solidFill>
              </a:defRPr>
            </a:lvl6pPr>
            <a:lvl7pPr lvl="6" algn="ctr" rtl="0">
              <a:lnSpc>
                <a:spcPct val="100000"/>
              </a:lnSpc>
              <a:spcBef>
                <a:spcPts val="0"/>
              </a:spcBef>
              <a:spcAft>
                <a:spcPts val="0"/>
              </a:spcAft>
              <a:buClr>
                <a:schemeClr val="lt1"/>
              </a:buClr>
              <a:buSzPts val="1800"/>
              <a:buNone/>
              <a:defRPr sz="2400">
                <a:solidFill>
                  <a:schemeClr val="lt1"/>
                </a:solidFill>
              </a:defRPr>
            </a:lvl7pPr>
            <a:lvl8pPr lvl="7" algn="ctr" rtl="0">
              <a:lnSpc>
                <a:spcPct val="100000"/>
              </a:lnSpc>
              <a:spcBef>
                <a:spcPts val="0"/>
              </a:spcBef>
              <a:spcAft>
                <a:spcPts val="0"/>
              </a:spcAft>
              <a:buClr>
                <a:schemeClr val="lt1"/>
              </a:buClr>
              <a:buSzPts val="1800"/>
              <a:buNone/>
              <a:defRPr sz="2400">
                <a:solidFill>
                  <a:schemeClr val="lt1"/>
                </a:solidFill>
              </a:defRPr>
            </a:lvl8pPr>
            <a:lvl9pPr lvl="8" algn="ctr"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34" name="Google Shape;134;p29"/>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604898431"/>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 Text 1" preserve="1">
  <p:cSld name="Title + Text 1">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6" name="Google Shape;136;p30"/>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37" name="Google Shape;137;p30"/>
          <p:cNvSpPr txBox="1">
            <a:spLocks noGrp="1"/>
          </p:cNvSpPr>
          <p:nvPr>
            <p:ph type="subTitle" idx="1"/>
          </p:nvPr>
        </p:nvSpPr>
        <p:spPr>
          <a:xfrm>
            <a:off x="1251333" y="3247900"/>
            <a:ext cx="3408400" cy="27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2400">
                <a:solidFill>
                  <a:schemeClr val="lt1"/>
                </a:solidFill>
              </a:defRPr>
            </a:lvl2pPr>
            <a:lvl3pPr lvl="2" algn="ctr" rtl="0">
              <a:lnSpc>
                <a:spcPct val="100000"/>
              </a:lnSpc>
              <a:spcBef>
                <a:spcPts val="0"/>
              </a:spcBef>
              <a:spcAft>
                <a:spcPts val="0"/>
              </a:spcAft>
              <a:buClr>
                <a:schemeClr val="lt1"/>
              </a:buClr>
              <a:buSzPts val="1800"/>
              <a:buNone/>
              <a:defRPr sz="2400">
                <a:solidFill>
                  <a:schemeClr val="lt1"/>
                </a:solidFill>
              </a:defRPr>
            </a:lvl3pPr>
            <a:lvl4pPr lvl="3" algn="ctr" rtl="0">
              <a:lnSpc>
                <a:spcPct val="100000"/>
              </a:lnSpc>
              <a:spcBef>
                <a:spcPts val="0"/>
              </a:spcBef>
              <a:spcAft>
                <a:spcPts val="0"/>
              </a:spcAft>
              <a:buClr>
                <a:schemeClr val="lt1"/>
              </a:buClr>
              <a:buSzPts val="1800"/>
              <a:buNone/>
              <a:defRPr sz="2400">
                <a:solidFill>
                  <a:schemeClr val="lt1"/>
                </a:solidFill>
              </a:defRPr>
            </a:lvl4pPr>
            <a:lvl5pPr lvl="4" algn="ctr" rtl="0">
              <a:lnSpc>
                <a:spcPct val="100000"/>
              </a:lnSpc>
              <a:spcBef>
                <a:spcPts val="0"/>
              </a:spcBef>
              <a:spcAft>
                <a:spcPts val="0"/>
              </a:spcAft>
              <a:buClr>
                <a:schemeClr val="lt1"/>
              </a:buClr>
              <a:buSzPts val="1800"/>
              <a:buNone/>
              <a:defRPr sz="2400">
                <a:solidFill>
                  <a:schemeClr val="lt1"/>
                </a:solidFill>
              </a:defRPr>
            </a:lvl5pPr>
            <a:lvl6pPr lvl="5" algn="ctr" rtl="0">
              <a:lnSpc>
                <a:spcPct val="100000"/>
              </a:lnSpc>
              <a:spcBef>
                <a:spcPts val="0"/>
              </a:spcBef>
              <a:spcAft>
                <a:spcPts val="0"/>
              </a:spcAft>
              <a:buClr>
                <a:schemeClr val="lt1"/>
              </a:buClr>
              <a:buSzPts val="1800"/>
              <a:buNone/>
              <a:defRPr sz="2400">
                <a:solidFill>
                  <a:schemeClr val="lt1"/>
                </a:solidFill>
              </a:defRPr>
            </a:lvl6pPr>
            <a:lvl7pPr lvl="6" algn="ctr" rtl="0">
              <a:lnSpc>
                <a:spcPct val="100000"/>
              </a:lnSpc>
              <a:spcBef>
                <a:spcPts val="0"/>
              </a:spcBef>
              <a:spcAft>
                <a:spcPts val="0"/>
              </a:spcAft>
              <a:buClr>
                <a:schemeClr val="lt1"/>
              </a:buClr>
              <a:buSzPts val="1800"/>
              <a:buNone/>
              <a:defRPr sz="2400">
                <a:solidFill>
                  <a:schemeClr val="lt1"/>
                </a:solidFill>
              </a:defRPr>
            </a:lvl7pPr>
            <a:lvl8pPr lvl="7" algn="ctr" rtl="0">
              <a:lnSpc>
                <a:spcPct val="100000"/>
              </a:lnSpc>
              <a:spcBef>
                <a:spcPts val="0"/>
              </a:spcBef>
              <a:spcAft>
                <a:spcPts val="0"/>
              </a:spcAft>
              <a:buClr>
                <a:schemeClr val="lt1"/>
              </a:buClr>
              <a:buSzPts val="1800"/>
              <a:buNone/>
              <a:defRPr sz="2400">
                <a:solidFill>
                  <a:schemeClr val="lt1"/>
                </a:solidFill>
              </a:defRPr>
            </a:lvl8pPr>
            <a:lvl9pPr lvl="8" algn="ctr" rtl="0">
              <a:lnSpc>
                <a:spcPct val="100000"/>
              </a:lnSpc>
              <a:spcBef>
                <a:spcPts val="0"/>
              </a:spcBef>
              <a:spcAft>
                <a:spcPts val="0"/>
              </a:spcAft>
              <a:buClr>
                <a:schemeClr val="lt1"/>
              </a:buClr>
              <a:buSzPts val="1800"/>
              <a:buNone/>
              <a:defRPr sz="2400">
                <a:solidFill>
                  <a:schemeClr val="lt1"/>
                </a:solidFill>
              </a:defRPr>
            </a:lvl9pPr>
          </a:lstStyle>
          <a:p>
            <a:endParaRPr/>
          </a:p>
        </p:txBody>
      </p:sp>
    </p:spTree>
    <p:extLst>
      <p:ext uri="{BB962C8B-B14F-4D97-AF65-F5344CB8AC3E}">
        <p14:creationId xmlns:p14="http://schemas.microsoft.com/office/powerpoint/2010/main" val="1949516259"/>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 Text 2" preserve="1">
  <p:cSld name="Title + Text 2">
    <p:bg>
      <p:bgPr>
        <a:blipFill>
          <a:blip r:embed="rId2">
            <a:alphaModFix/>
          </a:blip>
          <a:stretch>
            <a:fillRect/>
          </a:stretch>
        </a:blipFill>
        <a:effectLst/>
      </p:bgPr>
    </p:bg>
    <p:spTree>
      <p:nvGrpSpPr>
        <p:cNvPr id="1" name="Shape 138"/>
        <p:cNvGrpSpPr/>
        <p:nvPr/>
      </p:nvGrpSpPr>
      <p:grpSpPr>
        <a:xfrm>
          <a:off x="0" y="0"/>
          <a:ext cx="0" cy="0"/>
          <a:chOff x="0" y="0"/>
          <a:chExt cx="0" cy="0"/>
        </a:xfrm>
      </p:grpSpPr>
      <p:sp>
        <p:nvSpPr>
          <p:cNvPr id="139" name="Google Shape;139;p31"/>
          <p:cNvSpPr txBox="1">
            <a:spLocks noGrp="1"/>
          </p:cNvSpPr>
          <p:nvPr>
            <p:ph type="title"/>
          </p:nvPr>
        </p:nvSpPr>
        <p:spPr>
          <a:xfrm>
            <a:off x="1251333" y="593367"/>
            <a:ext cx="7647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40" name="Google Shape;140;p31"/>
          <p:cNvSpPr txBox="1">
            <a:spLocks noGrp="1"/>
          </p:cNvSpPr>
          <p:nvPr>
            <p:ph type="subTitle" idx="1"/>
          </p:nvPr>
        </p:nvSpPr>
        <p:spPr>
          <a:xfrm>
            <a:off x="7756067" y="3247900"/>
            <a:ext cx="3408400" cy="27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2400">
                <a:solidFill>
                  <a:schemeClr val="lt1"/>
                </a:solidFill>
              </a:defRPr>
            </a:lvl2pPr>
            <a:lvl3pPr lvl="2" algn="ctr" rtl="0">
              <a:lnSpc>
                <a:spcPct val="100000"/>
              </a:lnSpc>
              <a:spcBef>
                <a:spcPts val="0"/>
              </a:spcBef>
              <a:spcAft>
                <a:spcPts val="0"/>
              </a:spcAft>
              <a:buClr>
                <a:schemeClr val="lt1"/>
              </a:buClr>
              <a:buSzPts val="1800"/>
              <a:buNone/>
              <a:defRPr sz="2400">
                <a:solidFill>
                  <a:schemeClr val="lt1"/>
                </a:solidFill>
              </a:defRPr>
            </a:lvl3pPr>
            <a:lvl4pPr lvl="3" algn="ctr" rtl="0">
              <a:lnSpc>
                <a:spcPct val="100000"/>
              </a:lnSpc>
              <a:spcBef>
                <a:spcPts val="0"/>
              </a:spcBef>
              <a:spcAft>
                <a:spcPts val="0"/>
              </a:spcAft>
              <a:buClr>
                <a:schemeClr val="lt1"/>
              </a:buClr>
              <a:buSzPts val="1800"/>
              <a:buNone/>
              <a:defRPr sz="2400">
                <a:solidFill>
                  <a:schemeClr val="lt1"/>
                </a:solidFill>
              </a:defRPr>
            </a:lvl4pPr>
            <a:lvl5pPr lvl="4" algn="ctr" rtl="0">
              <a:lnSpc>
                <a:spcPct val="100000"/>
              </a:lnSpc>
              <a:spcBef>
                <a:spcPts val="0"/>
              </a:spcBef>
              <a:spcAft>
                <a:spcPts val="0"/>
              </a:spcAft>
              <a:buClr>
                <a:schemeClr val="lt1"/>
              </a:buClr>
              <a:buSzPts val="1800"/>
              <a:buNone/>
              <a:defRPr sz="2400">
                <a:solidFill>
                  <a:schemeClr val="lt1"/>
                </a:solidFill>
              </a:defRPr>
            </a:lvl5pPr>
            <a:lvl6pPr lvl="5" algn="ctr" rtl="0">
              <a:lnSpc>
                <a:spcPct val="100000"/>
              </a:lnSpc>
              <a:spcBef>
                <a:spcPts val="0"/>
              </a:spcBef>
              <a:spcAft>
                <a:spcPts val="0"/>
              </a:spcAft>
              <a:buClr>
                <a:schemeClr val="lt1"/>
              </a:buClr>
              <a:buSzPts val="1800"/>
              <a:buNone/>
              <a:defRPr sz="2400">
                <a:solidFill>
                  <a:schemeClr val="lt1"/>
                </a:solidFill>
              </a:defRPr>
            </a:lvl6pPr>
            <a:lvl7pPr lvl="6" algn="ctr" rtl="0">
              <a:lnSpc>
                <a:spcPct val="100000"/>
              </a:lnSpc>
              <a:spcBef>
                <a:spcPts val="0"/>
              </a:spcBef>
              <a:spcAft>
                <a:spcPts val="0"/>
              </a:spcAft>
              <a:buClr>
                <a:schemeClr val="lt1"/>
              </a:buClr>
              <a:buSzPts val="1800"/>
              <a:buNone/>
              <a:defRPr sz="2400">
                <a:solidFill>
                  <a:schemeClr val="lt1"/>
                </a:solidFill>
              </a:defRPr>
            </a:lvl7pPr>
            <a:lvl8pPr lvl="7" algn="ctr" rtl="0">
              <a:lnSpc>
                <a:spcPct val="100000"/>
              </a:lnSpc>
              <a:spcBef>
                <a:spcPts val="0"/>
              </a:spcBef>
              <a:spcAft>
                <a:spcPts val="0"/>
              </a:spcAft>
              <a:buClr>
                <a:schemeClr val="lt1"/>
              </a:buClr>
              <a:buSzPts val="1800"/>
              <a:buNone/>
              <a:defRPr sz="2400">
                <a:solidFill>
                  <a:schemeClr val="lt1"/>
                </a:solidFill>
              </a:defRPr>
            </a:lvl8pPr>
            <a:lvl9pPr lvl="8" algn="ctr" rtl="0">
              <a:lnSpc>
                <a:spcPct val="100000"/>
              </a:lnSpc>
              <a:spcBef>
                <a:spcPts val="0"/>
              </a:spcBef>
              <a:spcAft>
                <a:spcPts val="0"/>
              </a:spcAft>
              <a:buClr>
                <a:schemeClr val="lt1"/>
              </a:buClr>
              <a:buSzPts val="1800"/>
              <a:buNone/>
              <a:defRPr sz="2400">
                <a:solidFill>
                  <a:schemeClr val="lt1"/>
                </a:solidFill>
              </a:defRPr>
            </a:lvl9pPr>
          </a:lstStyle>
          <a:p>
            <a:endParaRPr/>
          </a:p>
        </p:txBody>
      </p:sp>
    </p:spTree>
    <p:extLst>
      <p:ext uri="{BB962C8B-B14F-4D97-AF65-F5344CB8AC3E}">
        <p14:creationId xmlns:p14="http://schemas.microsoft.com/office/powerpoint/2010/main" val="3119185898"/>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One Column" preserve="1">
  <p:cSld name="One Column">
    <p:bg>
      <p:bgPr>
        <a:blipFill>
          <a:blip r:embed="rId2">
            <a:alphaModFix/>
          </a:blip>
          <a:stretch>
            <a:fillRect/>
          </a:stretch>
        </a:blipFill>
        <a:effectLst/>
      </p:bgPr>
    </p:bg>
    <p:spTree>
      <p:nvGrpSpPr>
        <p:cNvPr id="1" name="Shape 141"/>
        <p:cNvGrpSpPr/>
        <p:nvPr/>
      </p:nvGrpSpPr>
      <p:grpSpPr>
        <a:xfrm>
          <a:off x="0" y="0"/>
          <a:ext cx="0" cy="0"/>
          <a:chOff x="0" y="0"/>
          <a:chExt cx="0" cy="0"/>
        </a:xfrm>
      </p:grpSpPr>
      <p:sp>
        <p:nvSpPr>
          <p:cNvPr id="142" name="Google Shape;142;p32"/>
          <p:cNvSpPr txBox="1">
            <a:spLocks noGrp="1"/>
          </p:cNvSpPr>
          <p:nvPr>
            <p:ph type="title"/>
          </p:nvPr>
        </p:nvSpPr>
        <p:spPr>
          <a:xfrm>
            <a:off x="2750400" y="3256067"/>
            <a:ext cx="6691200" cy="79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143" name="Google Shape;143;p32"/>
          <p:cNvSpPr txBox="1">
            <a:spLocks noGrp="1"/>
          </p:cNvSpPr>
          <p:nvPr>
            <p:ph type="subTitle" idx="1"/>
          </p:nvPr>
        </p:nvSpPr>
        <p:spPr>
          <a:xfrm>
            <a:off x="3862000" y="4521767"/>
            <a:ext cx="4468000" cy="15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Tree>
    <p:extLst>
      <p:ext uri="{BB962C8B-B14F-4D97-AF65-F5344CB8AC3E}">
        <p14:creationId xmlns:p14="http://schemas.microsoft.com/office/powerpoint/2010/main" val="1799959369"/>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hanks + Credits" preserve="1">
  <p:cSld name="Thanks + Credits">
    <p:bg>
      <p:bgPr>
        <a:blipFill>
          <a:blip r:embed="rId2">
            <a:alphaModFix/>
          </a:blip>
          <a:stretch>
            <a:fillRect/>
          </a:stretch>
        </a:blipFill>
        <a:effectLst/>
      </p:bgPr>
    </p:bg>
    <p:spTree>
      <p:nvGrpSpPr>
        <p:cNvPr id="1" name="Shape 144"/>
        <p:cNvGrpSpPr/>
        <p:nvPr/>
      </p:nvGrpSpPr>
      <p:grpSpPr>
        <a:xfrm>
          <a:off x="0" y="0"/>
          <a:ext cx="0" cy="0"/>
          <a:chOff x="0" y="0"/>
          <a:chExt cx="0" cy="0"/>
        </a:xfrm>
      </p:grpSpPr>
      <p:sp>
        <p:nvSpPr>
          <p:cNvPr id="145" name="Google Shape;145;p33"/>
          <p:cNvSpPr txBox="1">
            <a:spLocks noGrp="1"/>
          </p:cNvSpPr>
          <p:nvPr>
            <p:ph type="title"/>
          </p:nvPr>
        </p:nvSpPr>
        <p:spPr>
          <a:xfrm>
            <a:off x="1233160" y="1013833"/>
            <a:ext cx="4091600" cy="798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48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146" name="Google Shape;146;p33"/>
          <p:cNvSpPr txBox="1">
            <a:spLocks noGrp="1"/>
          </p:cNvSpPr>
          <p:nvPr>
            <p:ph type="subTitle" idx="1"/>
          </p:nvPr>
        </p:nvSpPr>
        <p:spPr>
          <a:xfrm>
            <a:off x="1233167" y="2245700"/>
            <a:ext cx="4407200" cy="14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867">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147" name="Google Shape;147;p33"/>
          <p:cNvSpPr txBox="1"/>
          <p:nvPr/>
        </p:nvSpPr>
        <p:spPr>
          <a:xfrm>
            <a:off x="1233167" y="4760000"/>
            <a:ext cx="4407200" cy="8892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333">
                <a:solidFill>
                  <a:schemeClr val="accent1"/>
                </a:solidFill>
                <a:latin typeface="Montserrat Medium"/>
                <a:ea typeface="Montserrat Medium"/>
                <a:cs typeface="Montserrat Medium"/>
                <a:sym typeface="Montserrat Medium"/>
              </a:rPr>
              <a:t>CREDITS: This presentation template was created by </a:t>
            </a:r>
            <a:r>
              <a:rPr lang="en" sz="1333">
                <a:solidFill>
                  <a:schemeClr val="accent1"/>
                </a:solidFill>
                <a:uFill>
                  <a:noFill/>
                </a:uFill>
                <a:latin typeface="Montserrat Medium"/>
                <a:ea typeface="Montserrat Medium"/>
                <a:cs typeface="Montserrat Medium"/>
                <a:sym typeface="Montserrat Medium"/>
                <a:hlinkClick r:id="rId3">
                  <a:extLst>
                    <a:ext uri="{A12FA001-AC4F-418D-AE19-62706E023703}">
                      <ahyp:hlinkClr xmlns:ahyp="http://schemas.microsoft.com/office/drawing/2018/hyperlinkcolor" val="tx"/>
                    </a:ext>
                  </a:extLst>
                </a:hlinkClick>
              </a:rPr>
              <a:t>Slidesgo</a:t>
            </a:r>
            <a:r>
              <a:rPr lang="en" sz="1333">
                <a:solidFill>
                  <a:schemeClr val="accent1"/>
                </a:solidFill>
                <a:latin typeface="Montserrat Medium"/>
                <a:ea typeface="Montserrat Medium"/>
                <a:cs typeface="Montserrat Medium"/>
                <a:sym typeface="Montserrat Medium"/>
              </a:rPr>
              <a:t>, including icons by </a:t>
            </a:r>
            <a:r>
              <a:rPr lang="en" sz="1333">
                <a:solidFill>
                  <a:schemeClr val="accent1"/>
                </a:solidFill>
                <a:uFill>
                  <a:noFill/>
                </a:uFill>
                <a:latin typeface="Montserrat Medium"/>
                <a:ea typeface="Montserrat Medium"/>
                <a:cs typeface="Montserrat Medium"/>
                <a:sym typeface="Montserrat Medium"/>
                <a:hlinkClick r:id="rId4">
                  <a:extLst>
                    <a:ext uri="{A12FA001-AC4F-418D-AE19-62706E023703}">
                      <ahyp:hlinkClr xmlns:ahyp="http://schemas.microsoft.com/office/drawing/2018/hyperlinkcolor" val="tx"/>
                    </a:ext>
                  </a:extLst>
                </a:hlinkClick>
              </a:rPr>
              <a:t>Flaticon</a:t>
            </a:r>
            <a:r>
              <a:rPr lang="en" sz="1333">
                <a:solidFill>
                  <a:schemeClr val="accent1"/>
                </a:solidFill>
                <a:latin typeface="Montserrat Medium"/>
                <a:ea typeface="Montserrat Medium"/>
                <a:cs typeface="Montserrat Medium"/>
                <a:sym typeface="Montserrat Medium"/>
              </a:rPr>
              <a:t>, and infographics &amp; images by </a:t>
            </a:r>
            <a:r>
              <a:rPr lang="en" sz="1333">
                <a:solidFill>
                  <a:schemeClr val="accent1"/>
                </a:solidFill>
                <a:uFill>
                  <a:noFill/>
                </a:uFill>
                <a:latin typeface="Montserrat Medium"/>
                <a:ea typeface="Montserrat Medium"/>
                <a:cs typeface="Montserrat Medium"/>
                <a:sym typeface="Montserrat Medium"/>
                <a:hlinkClick r:id="rId5">
                  <a:extLst>
                    <a:ext uri="{A12FA001-AC4F-418D-AE19-62706E023703}">
                      <ahyp:hlinkClr xmlns:ahyp="http://schemas.microsoft.com/office/drawing/2018/hyperlinkcolor" val="tx"/>
                    </a:ext>
                  </a:extLst>
                </a:hlinkClick>
              </a:rPr>
              <a:t>Freepik</a:t>
            </a:r>
            <a:r>
              <a:rPr lang="en" sz="1333">
                <a:solidFill>
                  <a:schemeClr val="accent1"/>
                </a:solidFill>
                <a:latin typeface="Montserrat Medium"/>
                <a:ea typeface="Montserrat Medium"/>
                <a:cs typeface="Montserrat Medium"/>
                <a:sym typeface="Montserrat Medium"/>
              </a:rPr>
              <a:t>. </a:t>
            </a:r>
            <a:endParaRPr sz="1333">
              <a:solidFill>
                <a:schemeClr val="accent1"/>
              </a:solidFill>
              <a:latin typeface="Montserrat Medium"/>
              <a:ea typeface="Montserrat Medium"/>
              <a:cs typeface="Montserrat Medium"/>
              <a:sym typeface="Montserrat Medium"/>
            </a:endParaRPr>
          </a:p>
          <a:p>
            <a:pPr marL="0" lvl="0" indent="0" algn="l" rtl="0">
              <a:spcBef>
                <a:spcPts val="400"/>
              </a:spcBef>
              <a:spcAft>
                <a:spcPts val="0"/>
              </a:spcAft>
              <a:buNone/>
            </a:pPr>
            <a:endParaRPr sz="1333">
              <a:solidFill>
                <a:schemeClr val="accent1"/>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1261858649"/>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 Bullet points 1" preserve="1">
  <p:cSld name="Title + Bullet points 1">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p34"/>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50" name="Google Shape;150;p34"/>
          <p:cNvSpPr txBox="1">
            <a:spLocks noGrp="1"/>
          </p:cNvSpPr>
          <p:nvPr>
            <p:ph type="body" idx="1"/>
          </p:nvPr>
        </p:nvSpPr>
        <p:spPr>
          <a:xfrm>
            <a:off x="1251333" y="2212367"/>
            <a:ext cx="6595200" cy="36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sz="1867">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393193445"/>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FFFFFF"/>
        </a:solidFill>
        <a:effectLst/>
      </p:bgPr>
    </p:bg>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1054882604"/>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 list" preserve="1">
  <p:cSld name="Title + list">
    <p:bg>
      <p:bgPr>
        <a:blipFill>
          <a:blip r:embed="rId2">
            <a:alphaModFix/>
          </a:blip>
          <a:stretch>
            <a:fillRect/>
          </a:stretch>
        </a:blipFill>
        <a:effectLst/>
      </p:bgPr>
    </p:bg>
    <p:spTree>
      <p:nvGrpSpPr>
        <p:cNvPr id="1" name="Shape 151"/>
        <p:cNvGrpSpPr/>
        <p:nvPr/>
      </p:nvGrpSpPr>
      <p:grpSpPr>
        <a:xfrm>
          <a:off x="0" y="0"/>
          <a:ext cx="0" cy="0"/>
          <a:chOff x="0" y="0"/>
          <a:chExt cx="0" cy="0"/>
        </a:xfrm>
      </p:grpSpPr>
      <p:sp>
        <p:nvSpPr>
          <p:cNvPr id="152" name="Google Shape;152;p35"/>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53" name="Google Shape;153;p35"/>
          <p:cNvSpPr txBox="1">
            <a:spLocks noGrp="1"/>
          </p:cNvSpPr>
          <p:nvPr>
            <p:ph type="body" idx="1"/>
          </p:nvPr>
        </p:nvSpPr>
        <p:spPr>
          <a:xfrm>
            <a:off x="6716700" y="2212367"/>
            <a:ext cx="4249200" cy="36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sz="1867">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1211337314"/>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F0BCE0-49AB-4BBF-B171-696750CE937D}" type="datetimeFigureOut">
              <a:rPr lang="en-AU" smtClean="0"/>
              <a:t>16/09/2021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E149E32-97FB-40FE-B33B-8FC5C47C7E31}" type="slidenum">
              <a:rPr lang="en-AU" smtClean="0"/>
              <a:t>‹#›</a:t>
            </a:fld>
            <a:endParaRPr lang="en-AU"/>
          </a:p>
        </p:txBody>
      </p:sp>
    </p:spTree>
    <p:extLst>
      <p:ext uri="{BB962C8B-B14F-4D97-AF65-F5344CB8AC3E}">
        <p14:creationId xmlns:p14="http://schemas.microsoft.com/office/powerpoint/2010/main" val="1966143421"/>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F0BCE0-49AB-4BBF-B171-696750CE937D}" type="datetimeFigureOut">
              <a:rPr lang="en-AU" smtClean="0"/>
              <a:t>16/09/2021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E149E32-97FB-40FE-B33B-8FC5C47C7E31}" type="slidenum">
              <a:rPr lang="en-AU" smtClean="0"/>
              <a:t>‹#›</a:t>
            </a:fld>
            <a:endParaRPr lang="en-AU"/>
          </a:p>
        </p:txBody>
      </p:sp>
    </p:spTree>
    <p:extLst>
      <p:ext uri="{BB962C8B-B14F-4D97-AF65-F5344CB8AC3E}">
        <p14:creationId xmlns:p14="http://schemas.microsoft.com/office/powerpoint/2010/main" val="924193163"/>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F0BCE0-49AB-4BBF-B171-696750CE937D}" type="datetimeFigureOut">
              <a:rPr lang="en-AU" smtClean="0"/>
              <a:t>16/09/2021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E149E32-97FB-40FE-B33B-8FC5C47C7E31}" type="slidenum">
              <a:rPr lang="en-AU" smtClean="0"/>
              <a:t>‹#›</a:t>
            </a:fld>
            <a:endParaRPr lang="en-AU"/>
          </a:p>
        </p:txBody>
      </p:sp>
    </p:spTree>
    <p:extLst>
      <p:ext uri="{BB962C8B-B14F-4D97-AF65-F5344CB8AC3E}">
        <p14:creationId xmlns:p14="http://schemas.microsoft.com/office/powerpoint/2010/main" val="709349098"/>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F0BCE0-49AB-4BBF-B171-696750CE937D}" type="datetimeFigureOut">
              <a:rPr lang="en-AU" smtClean="0"/>
              <a:t>16/09/2021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E149E32-97FB-40FE-B33B-8FC5C47C7E31}" type="slidenum">
              <a:rPr lang="en-AU" smtClean="0"/>
              <a:t>‹#›</a:t>
            </a:fld>
            <a:endParaRPr lang="en-AU"/>
          </a:p>
        </p:txBody>
      </p:sp>
    </p:spTree>
    <p:extLst>
      <p:ext uri="{BB962C8B-B14F-4D97-AF65-F5344CB8AC3E}">
        <p14:creationId xmlns:p14="http://schemas.microsoft.com/office/powerpoint/2010/main" val="1198734073"/>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Bullet Points" preserve="1">
  <p:cSld name="Title + Bullet Points">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1251333" y="593367"/>
            <a:ext cx="7647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43" name="Google Shape;43;p13"/>
          <p:cNvSpPr txBox="1">
            <a:spLocks noGrp="1"/>
          </p:cNvSpPr>
          <p:nvPr>
            <p:ph type="body" idx="1"/>
          </p:nvPr>
        </p:nvSpPr>
        <p:spPr>
          <a:xfrm>
            <a:off x="1251333" y="1661367"/>
            <a:ext cx="9562800" cy="4053200"/>
          </a:xfrm>
          <a:prstGeom prst="rect">
            <a:avLst/>
          </a:prstGeom>
        </p:spPr>
        <p:txBody>
          <a:bodyPr spcFirstLastPara="1" wrap="square" lIns="91425" tIns="91425" rIns="91425" bIns="91425" anchor="t" anchorCtr="0">
            <a:noAutofit/>
          </a:bodyPr>
          <a:lstStyle>
            <a:lvl1pPr marL="609585" lvl="0" indent="-402157" rtl="0">
              <a:spcBef>
                <a:spcPts val="0"/>
              </a:spcBef>
              <a:spcAft>
                <a:spcPts val="0"/>
              </a:spcAft>
              <a:buClr>
                <a:schemeClr val="lt1"/>
              </a:buClr>
              <a:buSzPts val="1150"/>
              <a:buChar char="●"/>
              <a:defRPr sz="1533">
                <a:solidFill>
                  <a:schemeClr val="lt1"/>
                </a:solidFill>
              </a:defRPr>
            </a:lvl1pPr>
            <a:lvl2pPr marL="1219170" lvl="1" indent="-402157" rtl="0">
              <a:spcBef>
                <a:spcPts val="2133"/>
              </a:spcBef>
              <a:spcAft>
                <a:spcPts val="0"/>
              </a:spcAft>
              <a:buClr>
                <a:schemeClr val="lt1"/>
              </a:buClr>
              <a:buSzPts val="1150"/>
              <a:buChar char="○"/>
              <a:defRPr sz="1533">
                <a:solidFill>
                  <a:schemeClr val="lt1"/>
                </a:solidFill>
              </a:defRPr>
            </a:lvl2pPr>
            <a:lvl3pPr marL="1828754" lvl="2" indent="-402157" rtl="0">
              <a:spcBef>
                <a:spcPts val="2133"/>
              </a:spcBef>
              <a:spcAft>
                <a:spcPts val="0"/>
              </a:spcAft>
              <a:buClr>
                <a:schemeClr val="lt1"/>
              </a:buClr>
              <a:buSzPts val="1150"/>
              <a:buChar char="■"/>
              <a:defRPr sz="1533">
                <a:solidFill>
                  <a:schemeClr val="lt1"/>
                </a:solidFill>
              </a:defRPr>
            </a:lvl3pPr>
            <a:lvl4pPr marL="2438339" lvl="3" indent="-402157" rtl="0">
              <a:spcBef>
                <a:spcPts val="2133"/>
              </a:spcBef>
              <a:spcAft>
                <a:spcPts val="0"/>
              </a:spcAft>
              <a:buClr>
                <a:schemeClr val="lt1"/>
              </a:buClr>
              <a:buSzPts val="1150"/>
              <a:buChar char="●"/>
              <a:defRPr sz="1533">
                <a:solidFill>
                  <a:schemeClr val="lt1"/>
                </a:solidFill>
              </a:defRPr>
            </a:lvl4pPr>
            <a:lvl5pPr marL="3047924" lvl="4" indent="-402157" rtl="0">
              <a:spcBef>
                <a:spcPts val="2133"/>
              </a:spcBef>
              <a:spcAft>
                <a:spcPts val="0"/>
              </a:spcAft>
              <a:buClr>
                <a:schemeClr val="lt1"/>
              </a:buClr>
              <a:buSzPts val="1150"/>
              <a:buChar char="○"/>
              <a:defRPr sz="1533">
                <a:solidFill>
                  <a:schemeClr val="lt1"/>
                </a:solidFill>
              </a:defRPr>
            </a:lvl5pPr>
            <a:lvl6pPr marL="3657509" lvl="5" indent="-402157" rtl="0">
              <a:spcBef>
                <a:spcPts val="2133"/>
              </a:spcBef>
              <a:spcAft>
                <a:spcPts val="0"/>
              </a:spcAft>
              <a:buClr>
                <a:schemeClr val="lt1"/>
              </a:buClr>
              <a:buSzPts val="1150"/>
              <a:buChar char="■"/>
              <a:defRPr sz="1533">
                <a:solidFill>
                  <a:schemeClr val="lt1"/>
                </a:solidFill>
              </a:defRPr>
            </a:lvl6pPr>
            <a:lvl7pPr marL="4267093" lvl="6" indent="-402157" rtl="0">
              <a:spcBef>
                <a:spcPts val="2133"/>
              </a:spcBef>
              <a:spcAft>
                <a:spcPts val="0"/>
              </a:spcAft>
              <a:buClr>
                <a:schemeClr val="lt1"/>
              </a:buClr>
              <a:buSzPts val="1150"/>
              <a:buChar char="●"/>
              <a:defRPr sz="1533">
                <a:solidFill>
                  <a:schemeClr val="lt1"/>
                </a:solidFill>
              </a:defRPr>
            </a:lvl7pPr>
            <a:lvl8pPr marL="4876678" lvl="7" indent="-402157" rtl="0">
              <a:spcBef>
                <a:spcPts val="2133"/>
              </a:spcBef>
              <a:spcAft>
                <a:spcPts val="0"/>
              </a:spcAft>
              <a:buClr>
                <a:schemeClr val="lt1"/>
              </a:buClr>
              <a:buSzPts val="1150"/>
              <a:buChar char="○"/>
              <a:defRPr sz="1533">
                <a:solidFill>
                  <a:schemeClr val="lt1"/>
                </a:solidFill>
              </a:defRPr>
            </a:lvl8pPr>
            <a:lvl9pPr marL="5486263" lvl="8" indent="-402157" rtl="0">
              <a:spcBef>
                <a:spcPts val="2133"/>
              </a:spcBef>
              <a:spcAft>
                <a:spcPts val="2133"/>
              </a:spcAft>
              <a:buClr>
                <a:schemeClr val="lt1"/>
              </a:buClr>
              <a:buSzPts val="1150"/>
              <a:buChar char="■"/>
              <a:defRPr sz="1533">
                <a:solidFill>
                  <a:schemeClr val="lt1"/>
                </a:solidFill>
              </a:defRPr>
            </a:lvl9pPr>
          </a:lstStyle>
          <a:p>
            <a:endParaRPr/>
          </a:p>
        </p:txBody>
      </p:sp>
    </p:spTree>
    <p:extLst>
      <p:ext uri="{BB962C8B-B14F-4D97-AF65-F5344CB8AC3E}">
        <p14:creationId xmlns:p14="http://schemas.microsoft.com/office/powerpoint/2010/main" val="3855248748"/>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4"/>
          <p:cNvSpPr txBox="1">
            <a:spLocks noGrp="1"/>
          </p:cNvSpPr>
          <p:nvPr>
            <p:ph type="title"/>
          </p:nvPr>
        </p:nvSpPr>
        <p:spPr>
          <a:xfrm>
            <a:off x="4717996" y="34874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46" name="Google Shape;46;p14"/>
          <p:cNvSpPr txBox="1">
            <a:spLocks noGrp="1"/>
          </p:cNvSpPr>
          <p:nvPr>
            <p:ph type="subTitle" idx="1"/>
          </p:nvPr>
        </p:nvSpPr>
        <p:spPr>
          <a:xfrm>
            <a:off x="4717996" y="41974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47" name="Google Shape;47;p14"/>
          <p:cNvSpPr txBox="1">
            <a:spLocks noGrp="1"/>
          </p:cNvSpPr>
          <p:nvPr>
            <p:ph type="title" idx="2"/>
          </p:nvPr>
        </p:nvSpPr>
        <p:spPr>
          <a:xfrm>
            <a:off x="8038071" y="34874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48" name="Google Shape;48;p14"/>
          <p:cNvSpPr txBox="1">
            <a:spLocks noGrp="1"/>
          </p:cNvSpPr>
          <p:nvPr>
            <p:ph type="subTitle" idx="3"/>
          </p:nvPr>
        </p:nvSpPr>
        <p:spPr>
          <a:xfrm>
            <a:off x="8038071" y="41974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49" name="Google Shape;49;p14"/>
          <p:cNvSpPr txBox="1">
            <a:spLocks noGrp="1"/>
          </p:cNvSpPr>
          <p:nvPr>
            <p:ph type="title" idx="4"/>
          </p:nvPr>
        </p:nvSpPr>
        <p:spPr>
          <a:xfrm>
            <a:off x="1397929" y="34874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50" name="Google Shape;50;p14"/>
          <p:cNvSpPr txBox="1">
            <a:spLocks noGrp="1"/>
          </p:cNvSpPr>
          <p:nvPr>
            <p:ph type="subTitle" idx="5"/>
          </p:nvPr>
        </p:nvSpPr>
        <p:spPr>
          <a:xfrm>
            <a:off x="1397929" y="41974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51" name="Google Shape;51;p14"/>
          <p:cNvSpPr txBox="1">
            <a:spLocks noGrp="1"/>
          </p:cNvSpPr>
          <p:nvPr>
            <p:ph type="title" idx="6" hasCustomPrompt="1"/>
          </p:nvPr>
        </p:nvSpPr>
        <p:spPr>
          <a:xfrm>
            <a:off x="1397933" y="2360933"/>
            <a:ext cx="2756000" cy="96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4800">
                <a:solidFill>
                  <a:schemeClr val="lt2"/>
                </a:solidFill>
              </a:defRPr>
            </a:lvl1pPr>
            <a:lvl2pPr lvl="1" algn="ctr" rtl="0">
              <a:spcBef>
                <a:spcPts val="0"/>
              </a:spcBef>
              <a:spcAft>
                <a:spcPts val="0"/>
              </a:spcAft>
              <a:buClr>
                <a:schemeClr val="lt2"/>
              </a:buClr>
              <a:buSzPts val="3600"/>
              <a:buNone/>
              <a:defRPr sz="4800">
                <a:solidFill>
                  <a:schemeClr val="lt2"/>
                </a:solidFill>
              </a:defRPr>
            </a:lvl2pPr>
            <a:lvl3pPr lvl="2" algn="ctr" rtl="0">
              <a:spcBef>
                <a:spcPts val="0"/>
              </a:spcBef>
              <a:spcAft>
                <a:spcPts val="0"/>
              </a:spcAft>
              <a:buClr>
                <a:schemeClr val="lt2"/>
              </a:buClr>
              <a:buSzPts val="3600"/>
              <a:buNone/>
              <a:defRPr sz="4800">
                <a:solidFill>
                  <a:schemeClr val="lt2"/>
                </a:solidFill>
              </a:defRPr>
            </a:lvl3pPr>
            <a:lvl4pPr lvl="3" algn="ctr" rtl="0">
              <a:spcBef>
                <a:spcPts val="0"/>
              </a:spcBef>
              <a:spcAft>
                <a:spcPts val="0"/>
              </a:spcAft>
              <a:buClr>
                <a:schemeClr val="lt2"/>
              </a:buClr>
              <a:buSzPts val="3600"/>
              <a:buNone/>
              <a:defRPr sz="4800">
                <a:solidFill>
                  <a:schemeClr val="lt2"/>
                </a:solidFill>
              </a:defRPr>
            </a:lvl4pPr>
            <a:lvl5pPr lvl="4" algn="ctr" rtl="0">
              <a:spcBef>
                <a:spcPts val="0"/>
              </a:spcBef>
              <a:spcAft>
                <a:spcPts val="0"/>
              </a:spcAft>
              <a:buClr>
                <a:schemeClr val="lt2"/>
              </a:buClr>
              <a:buSzPts val="3600"/>
              <a:buNone/>
              <a:defRPr sz="4800">
                <a:solidFill>
                  <a:schemeClr val="lt2"/>
                </a:solidFill>
              </a:defRPr>
            </a:lvl5pPr>
            <a:lvl6pPr lvl="5" algn="ctr" rtl="0">
              <a:spcBef>
                <a:spcPts val="0"/>
              </a:spcBef>
              <a:spcAft>
                <a:spcPts val="0"/>
              </a:spcAft>
              <a:buClr>
                <a:schemeClr val="lt2"/>
              </a:buClr>
              <a:buSzPts val="3600"/>
              <a:buNone/>
              <a:defRPr sz="4800">
                <a:solidFill>
                  <a:schemeClr val="lt2"/>
                </a:solidFill>
              </a:defRPr>
            </a:lvl6pPr>
            <a:lvl7pPr lvl="6" algn="ctr" rtl="0">
              <a:spcBef>
                <a:spcPts val="0"/>
              </a:spcBef>
              <a:spcAft>
                <a:spcPts val="0"/>
              </a:spcAft>
              <a:buClr>
                <a:schemeClr val="lt2"/>
              </a:buClr>
              <a:buSzPts val="3600"/>
              <a:buNone/>
              <a:defRPr sz="4800">
                <a:solidFill>
                  <a:schemeClr val="lt2"/>
                </a:solidFill>
              </a:defRPr>
            </a:lvl7pPr>
            <a:lvl8pPr lvl="7" algn="ctr" rtl="0">
              <a:spcBef>
                <a:spcPts val="0"/>
              </a:spcBef>
              <a:spcAft>
                <a:spcPts val="0"/>
              </a:spcAft>
              <a:buClr>
                <a:schemeClr val="lt2"/>
              </a:buClr>
              <a:buSzPts val="3600"/>
              <a:buNone/>
              <a:defRPr sz="4800">
                <a:solidFill>
                  <a:schemeClr val="lt2"/>
                </a:solidFill>
              </a:defRPr>
            </a:lvl8pPr>
            <a:lvl9pPr lvl="8" algn="ctr" rtl="0">
              <a:spcBef>
                <a:spcPts val="0"/>
              </a:spcBef>
              <a:spcAft>
                <a:spcPts val="0"/>
              </a:spcAft>
              <a:buClr>
                <a:schemeClr val="lt2"/>
              </a:buClr>
              <a:buSzPts val="3600"/>
              <a:buNone/>
              <a:defRPr sz="4800">
                <a:solidFill>
                  <a:schemeClr val="lt2"/>
                </a:solidFill>
              </a:defRPr>
            </a:lvl9pPr>
          </a:lstStyle>
          <a:p>
            <a:r>
              <a:t>xx%</a:t>
            </a:r>
          </a:p>
        </p:txBody>
      </p:sp>
      <p:sp>
        <p:nvSpPr>
          <p:cNvPr id="52" name="Google Shape;52;p14"/>
          <p:cNvSpPr txBox="1">
            <a:spLocks noGrp="1"/>
          </p:cNvSpPr>
          <p:nvPr>
            <p:ph type="title" idx="7" hasCustomPrompt="1"/>
          </p:nvPr>
        </p:nvSpPr>
        <p:spPr>
          <a:xfrm>
            <a:off x="4718000" y="2360933"/>
            <a:ext cx="2756000" cy="96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4800">
                <a:solidFill>
                  <a:schemeClr val="lt2"/>
                </a:solidFill>
              </a:defRPr>
            </a:lvl1pPr>
            <a:lvl2pPr lvl="1" algn="ctr" rtl="0">
              <a:spcBef>
                <a:spcPts val="0"/>
              </a:spcBef>
              <a:spcAft>
                <a:spcPts val="0"/>
              </a:spcAft>
              <a:buClr>
                <a:schemeClr val="lt2"/>
              </a:buClr>
              <a:buSzPts val="3600"/>
              <a:buNone/>
              <a:defRPr sz="4800">
                <a:solidFill>
                  <a:schemeClr val="lt2"/>
                </a:solidFill>
              </a:defRPr>
            </a:lvl2pPr>
            <a:lvl3pPr lvl="2" algn="ctr" rtl="0">
              <a:spcBef>
                <a:spcPts val="0"/>
              </a:spcBef>
              <a:spcAft>
                <a:spcPts val="0"/>
              </a:spcAft>
              <a:buClr>
                <a:schemeClr val="lt2"/>
              </a:buClr>
              <a:buSzPts val="3600"/>
              <a:buNone/>
              <a:defRPr sz="4800">
                <a:solidFill>
                  <a:schemeClr val="lt2"/>
                </a:solidFill>
              </a:defRPr>
            </a:lvl3pPr>
            <a:lvl4pPr lvl="3" algn="ctr" rtl="0">
              <a:spcBef>
                <a:spcPts val="0"/>
              </a:spcBef>
              <a:spcAft>
                <a:spcPts val="0"/>
              </a:spcAft>
              <a:buClr>
                <a:schemeClr val="lt2"/>
              </a:buClr>
              <a:buSzPts val="3600"/>
              <a:buNone/>
              <a:defRPr sz="4800">
                <a:solidFill>
                  <a:schemeClr val="lt2"/>
                </a:solidFill>
              </a:defRPr>
            </a:lvl4pPr>
            <a:lvl5pPr lvl="4" algn="ctr" rtl="0">
              <a:spcBef>
                <a:spcPts val="0"/>
              </a:spcBef>
              <a:spcAft>
                <a:spcPts val="0"/>
              </a:spcAft>
              <a:buClr>
                <a:schemeClr val="lt2"/>
              </a:buClr>
              <a:buSzPts val="3600"/>
              <a:buNone/>
              <a:defRPr sz="4800">
                <a:solidFill>
                  <a:schemeClr val="lt2"/>
                </a:solidFill>
              </a:defRPr>
            </a:lvl5pPr>
            <a:lvl6pPr lvl="5" algn="ctr" rtl="0">
              <a:spcBef>
                <a:spcPts val="0"/>
              </a:spcBef>
              <a:spcAft>
                <a:spcPts val="0"/>
              </a:spcAft>
              <a:buClr>
                <a:schemeClr val="lt2"/>
              </a:buClr>
              <a:buSzPts val="3600"/>
              <a:buNone/>
              <a:defRPr sz="4800">
                <a:solidFill>
                  <a:schemeClr val="lt2"/>
                </a:solidFill>
              </a:defRPr>
            </a:lvl6pPr>
            <a:lvl7pPr lvl="6" algn="ctr" rtl="0">
              <a:spcBef>
                <a:spcPts val="0"/>
              </a:spcBef>
              <a:spcAft>
                <a:spcPts val="0"/>
              </a:spcAft>
              <a:buClr>
                <a:schemeClr val="lt2"/>
              </a:buClr>
              <a:buSzPts val="3600"/>
              <a:buNone/>
              <a:defRPr sz="4800">
                <a:solidFill>
                  <a:schemeClr val="lt2"/>
                </a:solidFill>
              </a:defRPr>
            </a:lvl7pPr>
            <a:lvl8pPr lvl="7" algn="ctr" rtl="0">
              <a:spcBef>
                <a:spcPts val="0"/>
              </a:spcBef>
              <a:spcAft>
                <a:spcPts val="0"/>
              </a:spcAft>
              <a:buClr>
                <a:schemeClr val="lt2"/>
              </a:buClr>
              <a:buSzPts val="3600"/>
              <a:buNone/>
              <a:defRPr sz="4800">
                <a:solidFill>
                  <a:schemeClr val="lt2"/>
                </a:solidFill>
              </a:defRPr>
            </a:lvl8pPr>
            <a:lvl9pPr lvl="8" algn="ctr" rtl="0">
              <a:spcBef>
                <a:spcPts val="0"/>
              </a:spcBef>
              <a:spcAft>
                <a:spcPts val="0"/>
              </a:spcAft>
              <a:buClr>
                <a:schemeClr val="lt2"/>
              </a:buClr>
              <a:buSzPts val="3600"/>
              <a:buNone/>
              <a:defRPr sz="4800">
                <a:solidFill>
                  <a:schemeClr val="lt2"/>
                </a:solidFill>
              </a:defRPr>
            </a:lvl9pPr>
          </a:lstStyle>
          <a:p>
            <a:r>
              <a:t>xx%</a:t>
            </a:r>
          </a:p>
        </p:txBody>
      </p:sp>
      <p:sp>
        <p:nvSpPr>
          <p:cNvPr id="53" name="Google Shape;53;p14"/>
          <p:cNvSpPr txBox="1">
            <a:spLocks noGrp="1"/>
          </p:cNvSpPr>
          <p:nvPr>
            <p:ph type="title" idx="8" hasCustomPrompt="1"/>
          </p:nvPr>
        </p:nvSpPr>
        <p:spPr>
          <a:xfrm>
            <a:off x="8038067" y="2360933"/>
            <a:ext cx="2756000" cy="96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4800">
                <a:solidFill>
                  <a:schemeClr val="lt2"/>
                </a:solidFill>
              </a:defRPr>
            </a:lvl1pPr>
            <a:lvl2pPr lvl="1" algn="ctr" rtl="0">
              <a:spcBef>
                <a:spcPts val="0"/>
              </a:spcBef>
              <a:spcAft>
                <a:spcPts val="0"/>
              </a:spcAft>
              <a:buClr>
                <a:schemeClr val="lt2"/>
              </a:buClr>
              <a:buSzPts val="3600"/>
              <a:buNone/>
              <a:defRPr sz="4800">
                <a:solidFill>
                  <a:schemeClr val="lt2"/>
                </a:solidFill>
              </a:defRPr>
            </a:lvl2pPr>
            <a:lvl3pPr lvl="2" algn="ctr" rtl="0">
              <a:spcBef>
                <a:spcPts val="0"/>
              </a:spcBef>
              <a:spcAft>
                <a:spcPts val="0"/>
              </a:spcAft>
              <a:buClr>
                <a:schemeClr val="lt2"/>
              </a:buClr>
              <a:buSzPts val="3600"/>
              <a:buNone/>
              <a:defRPr sz="4800">
                <a:solidFill>
                  <a:schemeClr val="lt2"/>
                </a:solidFill>
              </a:defRPr>
            </a:lvl3pPr>
            <a:lvl4pPr lvl="3" algn="ctr" rtl="0">
              <a:spcBef>
                <a:spcPts val="0"/>
              </a:spcBef>
              <a:spcAft>
                <a:spcPts val="0"/>
              </a:spcAft>
              <a:buClr>
                <a:schemeClr val="lt2"/>
              </a:buClr>
              <a:buSzPts val="3600"/>
              <a:buNone/>
              <a:defRPr sz="4800">
                <a:solidFill>
                  <a:schemeClr val="lt2"/>
                </a:solidFill>
              </a:defRPr>
            </a:lvl4pPr>
            <a:lvl5pPr lvl="4" algn="ctr" rtl="0">
              <a:spcBef>
                <a:spcPts val="0"/>
              </a:spcBef>
              <a:spcAft>
                <a:spcPts val="0"/>
              </a:spcAft>
              <a:buClr>
                <a:schemeClr val="lt2"/>
              </a:buClr>
              <a:buSzPts val="3600"/>
              <a:buNone/>
              <a:defRPr sz="4800">
                <a:solidFill>
                  <a:schemeClr val="lt2"/>
                </a:solidFill>
              </a:defRPr>
            </a:lvl5pPr>
            <a:lvl6pPr lvl="5" algn="ctr" rtl="0">
              <a:spcBef>
                <a:spcPts val="0"/>
              </a:spcBef>
              <a:spcAft>
                <a:spcPts val="0"/>
              </a:spcAft>
              <a:buClr>
                <a:schemeClr val="lt2"/>
              </a:buClr>
              <a:buSzPts val="3600"/>
              <a:buNone/>
              <a:defRPr sz="4800">
                <a:solidFill>
                  <a:schemeClr val="lt2"/>
                </a:solidFill>
              </a:defRPr>
            </a:lvl6pPr>
            <a:lvl7pPr lvl="6" algn="ctr" rtl="0">
              <a:spcBef>
                <a:spcPts val="0"/>
              </a:spcBef>
              <a:spcAft>
                <a:spcPts val="0"/>
              </a:spcAft>
              <a:buClr>
                <a:schemeClr val="lt2"/>
              </a:buClr>
              <a:buSzPts val="3600"/>
              <a:buNone/>
              <a:defRPr sz="4800">
                <a:solidFill>
                  <a:schemeClr val="lt2"/>
                </a:solidFill>
              </a:defRPr>
            </a:lvl7pPr>
            <a:lvl8pPr lvl="7" algn="ctr" rtl="0">
              <a:spcBef>
                <a:spcPts val="0"/>
              </a:spcBef>
              <a:spcAft>
                <a:spcPts val="0"/>
              </a:spcAft>
              <a:buClr>
                <a:schemeClr val="lt2"/>
              </a:buClr>
              <a:buSzPts val="3600"/>
              <a:buNone/>
              <a:defRPr sz="4800">
                <a:solidFill>
                  <a:schemeClr val="lt2"/>
                </a:solidFill>
              </a:defRPr>
            </a:lvl8pPr>
            <a:lvl9pPr lvl="8" algn="ctr" rtl="0">
              <a:spcBef>
                <a:spcPts val="0"/>
              </a:spcBef>
              <a:spcAft>
                <a:spcPts val="0"/>
              </a:spcAft>
              <a:buClr>
                <a:schemeClr val="lt2"/>
              </a:buClr>
              <a:buSzPts val="3600"/>
              <a:buNone/>
              <a:defRPr sz="4800">
                <a:solidFill>
                  <a:schemeClr val="lt2"/>
                </a:solidFill>
              </a:defRPr>
            </a:lvl9pPr>
          </a:lstStyle>
          <a:p>
            <a:r>
              <a:t>xx%</a:t>
            </a:r>
          </a:p>
        </p:txBody>
      </p:sp>
    </p:spTree>
    <p:extLst>
      <p:ext uri="{BB962C8B-B14F-4D97-AF65-F5344CB8AC3E}">
        <p14:creationId xmlns:p14="http://schemas.microsoft.com/office/powerpoint/2010/main" val="2831557980"/>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Text" preserve="1">
  <p:cSld name="Big Text">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5"/>
          <p:cNvSpPr txBox="1">
            <a:spLocks noGrp="1"/>
          </p:cNvSpPr>
          <p:nvPr>
            <p:ph type="ctrTitle"/>
          </p:nvPr>
        </p:nvSpPr>
        <p:spPr>
          <a:xfrm>
            <a:off x="5714000" y="3777167"/>
            <a:ext cx="4876400" cy="859600"/>
          </a:xfrm>
          <a:prstGeom prst="rect">
            <a:avLst/>
          </a:prstGeom>
          <a:effectLst>
            <a:outerShdw blurRad="57150" dist="19050" dir="5400000" algn="bl" rotWithShape="0">
              <a:srgbClr val="76A5AF">
                <a:alpha val="88000"/>
              </a:srgbClr>
            </a:outerShdw>
          </a:effectLst>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8000" b="1">
                <a:solidFill>
                  <a:schemeClr val="lt1"/>
                </a:solidFill>
              </a:defRPr>
            </a:lvl1pPr>
            <a:lvl2pPr lvl="1" algn="ctr" rtl="0">
              <a:spcBef>
                <a:spcPts val="0"/>
              </a:spcBef>
              <a:spcAft>
                <a:spcPts val="0"/>
              </a:spcAft>
              <a:buClr>
                <a:schemeClr val="lt1"/>
              </a:buClr>
              <a:buSzPts val="3600"/>
              <a:buNone/>
              <a:defRPr sz="4800" b="1">
                <a:solidFill>
                  <a:schemeClr val="lt1"/>
                </a:solidFill>
              </a:defRPr>
            </a:lvl2pPr>
            <a:lvl3pPr lvl="2" algn="ctr" rtl="0">
              <a:spcBef>
                <a:spcPts val="0"/>
              </a:spcBef>
              <a:spcAft>
                <a:spcPts val="0"/>
              </a:spcAft>
              <a:buClr>
                <a:schemeClr val="lt1"/>
              </a:buClr>
              <a:buSzPts val="3600"/>
              <a:buNone/>
              <a:defRPr sz="4800" b="1">
                <a:solidFill>
                  <a:schemeClr val="lt1"/>
                </a:solidFill>
              </a:defRPr>
            </a:lvl3pPr>
            <a:lvl4pPr lvl="3" algn="ctr" rtl="0">
              <a:spcBef>
                <a:spcPts val="0"/>
              </a:spcBef>
              <a:spcAft>
                <a:spcPts val="0"/>
              </a:spcAft>
              <a:buClr>
                <a:schemeClr val="lt1"/>
              </a:buClr>
              <a:buSzPts val="3600"/>
              <a:buNone/>
              <a:defRPr sz="4800" b="1">
                <a:solidFill>
                  <a:schemeClr val="lt1"/>
                </a:solidFill>
              </a:defRPr>
            </a:lvl4pPr>
            <a:lvl5pPr lvl="4" algn="ctr" rtl="0">
              <a:spcBef>
                <a:spcPts val="0"/>
              </a:spcBef>
              <a:spcAft>
                <a:spcPts val="0"/>
              </a:spcAft>
              <a:buClr>
                <a:schemeClr val="lt1"/>
              </a:buClr>
              <a:buSzPts val="3600"/>
              <a:buNone/>
              <a:defRPr sz="4800" b="1">
                <a:solidFill>
                  <a:schemeClr val="lt1"/>
                </a:solidFill>
              </a:defRPr>
            </a:lvl5pPr>
            <a:lvl6pPr lvl="5" algn="ctr" rtl="0">
              <a:spcBef>
                <a:spcPts val="0"/>
              </a:spcBef>
              <a:spcAft>
                <a:spcPts val="0"/>
              </a:spcAft>
              <a:buClr>
                <a:schemeClr val="lt1"/>
              </a:buClr>
              <a:buSzPts val="3600"/>
              <a:buNone/>
              <a:defRPr sz="4800" b="1">
                <a:solidFill>
                  <a:schemeClr val="lt1"/>
                </a:solidFill>
              </a:defRPr>
            </a:lvl6pPr>
            <a:lvl7pPr lvl="6" algn="ctr" rtl="0">
              <a:spcBef>
                <a:spcPts val="0"/>
              </a:spcBef>
              <a:spcAft>
                <a:spcPts val="0"/>
              </a:spcAft>
              <a:buClr>
                <a:schemeClr val="lt1"/>
              </a:buClr>
              <a:buSzPts val="3600"/>
              <a:buNone/>
              <a:defRPr sz="4800" b="1">
                <a:solidFill>
                  <a:schemeClr val="lt1"/>
                </a:solidFill>
              </a:defRPr>
            </a:lvl7pPr>
            <a:lvl8pPr lvl="7" algn="ctr" rtl="0">
              <a:spcBef>
                <a:spcPts val="0"/>
              </a:spcBef>
              <a:spcAft>
                <a:spcPts val="0"/>
              </a:spcAft>
              <a:buClr>
                <a:schemeClr val="lt1"/>
              </a:buClr>
              <a:buSzPts val="3600"/>
              <a:buNone/>
              <a:defRPr sz="4800" b="1">
                <a:solidFill>
                  <a:schemeClr val="lt1"/>
                </a:solidFill>
              </a:defRPr>
            </a:lvl8pPr>
            <a:lvl9pPr lvl="8" algn="ctr" rtl="0">
              <a:spcBef>
                <a:spcPts val="0"/>
              </a:spcBef>
              <a:spcAft>
                <a:spcPts val="0"/>
              </a:spcAft>
              <a:buClr>
                <a:schemeClr val="lt1"/>
              </a:buClr>
              <a:buSzPts val="3600"/>
              <a:buNone/>
              <a:defRPr sz="4800" b="1">
                <a:solidFill>
                  <a:schemeClr val="lt1"/>
                </a:solidFill>
              </a:defRPr>
            </a:lvl9pPr>
          </a:lstStyle>
          <a:p>
            <a:endParaRPr/>
          </a:p>
        </p:txBody>
      </p:sp>
      <p:sp>
        <p:nvSpPr>
          <p:cNvPr id="56" name="Google Shape;56;p15"/>
          <p:cNvSpPr txBox="1">
            <a:spLocks noGrp="1"/>
          </p:cNvSpPr>
          <p:nvPr>
            <p:ph type="subTitle" idx="1"/>
          </p:nvPr>
        </p:nvSpPr>
        <p:spPr>
          <a:xfrm>
            <a:off x="5525400" y="4733133"/>
            <a:ext cx="5253600" cy="61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lnSpc>
                <a:spcPct val="100000"/>
              </a:lnSpc>
              <a:spcBef>
                <a:spcPts val="0"/>
              </a:spcBef>
              <a:spcAft>
                <a:spcPts val="0"/>
              </a:spcAft>
              <a:buClr>
                <a:schemeClr val="lt1"/>
              </a:buClr>
              <a:buSzPts val="1800"/>
              <a:buNone/>
              <a:defRPr sz="2400">
                <a:solidFill>
                  <a:schemeClr val="lt1"/>
                </a:solidFill>
              </a:defRPr>
            </a:lvl2pPr>
            <a:lvl3pPr lvl="2" algn="ctr" rtl="0">
              <a:lnSpc>
                <a:spcPct val="100000"/>
              </a:lnSpc>
              <a:spcBef>
                <a:spcPts val="0"/>
              </a:spcBef>
              <a:spcAft>
                <a:spcPts val="0"/>
              </a:spcAft>
              <a:buClr>
                <a:schemeClr val="lt1"/>
              </a:buClr>
              <a:buSzPts val="1800"/>
              <a:buNone/>
              <a:defRPr sz="2400">
                <a:solidFill>
                  <a:schemeClr val="lt1"/>
                </a:solidFill>
              </a:defRPr>
            </a:lvl3pPr>
            <a:lvl4pPr lvl="3" algn="ctr" rtl="0">
              <a:lnSpc>
                <a:spcPct val="100000"/>
              </a:lnSpc>
              <a:spcBef>
                <a:spcPts val="0"/>
              </a:spcBef>
              <a:spcAft>
                <a:spcPts val="0"/>
              </a:spcAft>
              <a:buClr>
                <a:schemeClr val="lt1"/>
              </a:buClr>
              <a:buSzPts val="1800"/>
              <a:buNone/>
              <a:defRPr sz="2400">
                <a:solidFill>
                  <a:schemeClr val="lt1"/>
                </a:solidFill>
              </a:defRPr>
            </a:lvl4pPr>
            <a:lvl5pPr lvl="4" algn="ctr" rtl="0">
              <a:lnSpc>
                <a:spcPct val="100000"/>
              </a:lnSpc>
              <a:spcBef>
                <a:spcPts val="0"/>
              </a:spcBef>
              <a:spcAft>
                <a:spcPts val="0"/>
              </a:spcAft>
              <a:buClr>
                <a:schemeClr val="lt1"/>
              </a:buClr>
              <a:buSzPts val="1800"/>
              <a:buNone/>
              <a:defRPr sz="2400">
                <a:solidFill>
                  <a:schemeClr val="lt1"/>
                </a:solidFill>
              </a:defRPr>
            </a:lvl5pPr>
            <a:lvl6pPr lvl="5" algn="ctr" rtl="0">
              <a:lnSpc>
                <a:spcPct val="100000"/>
              </a:lnSpc>
              <a:spcBef>
                <a:spcPts val="0"/>
              </a:spcBef>
              <a:spcAft>
                <a:spcPts val="0"/>
              </a:spcAft>
              <a:buClr>
                <a:schemeClr val="lt1"/>
              </a:buClr>
              <a:buSzPts val="1800"/>
              <a:buNone/>
              <a:defRPr sz="2400">
                <a:solidFill>
                  <a:schemeClr val="lt1"/>
                </a:solidFill>
              </a:defRPr>
            </a:lvl6pPr>
            <a:lvl7pPr lvl="6" algn="ctr" rtl="0">
              <a:lnSpc>
                <a:spcPct val="100000"/>
              </a:lnSpc>
              <a:spcBef>
                <a:spcPts val="0"/>
              </a:spcBef>
              <a:spcAft>
                <a:spcPts val="0"/>
              </a:spcAft>
              <a:buClr>
                <a:schemeClr val="lt1"/>
              </a:buClr>
              <a:buSzPts val="1800"/>
              <a:buNone/>
              <a:defRPr sz="2400">
                <a:solidFill>
                  <a:schemeClr val="lt1"/>
                </a:solidFill>
              </a:defRPr>
            </a:lvl7pPr>
            <a:lvl8pPr lvl="7" algn="ctr" rtl="0">
              <a:lnSpc>
                <a:spcPct val="100000"/>
              </a:lnSpc>
              <a:spcBef>
                <a:spcPts val="0"/>
              </a:spcBef>
              <a:spcAft>
                <a:spcPts val="0"/>
              </a:spcAft>
              <a:buClr>
                <a:schemeClr val="lt1"/>
              </a:buClr>
              <a:buSzPts val="1800"/>
              <a:buNone/>
              <a:defRPr sz="2400">
                <a:solidFill>
                  <a:schemeClr val="lt1"/>
                </a:solidFill>
              </a:defRPr>
            </a:lvl8pPr>
            <a:lvl9pPr lvl="8" algn="ctr" rtl="0">
              <a:lnSpc>
                <a:spcPct val="100000"/>
              </a:lnSpc>
              <a:spcBef>
                <a:spcPts val="0"/>
              </a:spcBef>
              <a:spcAft>
                <a:spcPts val="0"/>
              </a:spcAft>
              <a:buClr>
                <a:schemeClr val="lt1"/>
              </a:buClr>
              <a:buSzPts val="1800"/>
              <a:buNone/>
              <a:defRPr sz="2400">
                <a:solidFill>
                  <a:schemeClr val="lt1"/>
                </a:solidFill>
              </a:defRPr>
            </a:lvl9pPr>
          </a:lstStyle>
          <a:p>
            <a:endParaRPr/>
          </a:p>
        </p:txBody>
      </p:sp>
    </p:spTree>
    <p:extLst>
      <p:ext uri="{BB962C8B-B14F-4D97-AF65-F5344CB8AC3E}">
        <p14:creationId xmlns:p14="http://schemas.microsoft.com/office/powerpoint/2010/main" val="3482100970"/>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reserve="1">
  <p:cSld name="Quote">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6"/>
          <p:cNvSpPr txBox="1">
            <a:spLocks noGrp="1"/>
          </p:cNvSpPr>
          <p:nvPr>
            <p:ph type="ctrTitle"/>
          </p:nvPr>
        </p:nvSpPr>
        <p:spPr>
          <a:xfrm>
            <a:off x="2467367" y="1543900"/>
            <a:ext cx="7257200" cy="347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sz="4000" b="1">
                <a:solidFill>
                  <a:schemeClr val="lt1"/>
                </a:solidFill>
              </a:defRPr>
            </a:lvl1pPr>
            <a:lvl2pPr lvl="1" algn="ctr" rtl="0">
              <a:spcBef>
                <a:spcPts val="0"/>
              </a:spcBef>
              <a:spcAft>
                <a:spcPts val="0"/>
              </a:spcAft>
              <a:buClr>
                <a:schemeClr val="lt1"/>
              </a:buClr>
              <a:buSzPts val="3000"/>
              <a:buNone/>
              <a:defRPr sz="4000" b="1">
                <a:solidFill>
                  <a:schemeClr val="lt1"/>
                </a:solidFill>
              </a:defRPr>
            </a:lvl2pPr>
            <a:lvl3pPr lvl="2" algn="ctr" rtl="0">
              <a:spcBef>
                <a:spcPts val="0"/>
              </a:spcBef>
              <a:spcAft>
                <a:spcPts val="0"/>
              </a:spcAft>
              <a:buClr>
                <a:schemeClr val="lt1"/>
              </a:buClr>
              <a:buSzPts val="3000"/>
              <a:buNone/>
              <a:defRPr sz="4000" b="1">
                <a:solidFill>
                  <a:schemeClr val="lt1"/>
                </a:solidFill>
              </a:defRPr>
            </a:lvl3pPr>
            <a:lvl4pPr lvl="3" algn="ctr" rtl="0">
              <a:spcBef>
                <a:spcPts val="0"/>
              </a:spcBef>
              <a:spcAft>
                <a:spcPts val="0"/>
              </a:spcAft>
              <a:buClr>
                <a:schemeClr val="lt1"/>
              </a:buClr>
              <a:buSzPts val="3000"/>
              <a:buNone/>
              <a:defRPr sz="4000" b="1">
                <a:solidFill>
                  <a:schemeClr val="lt1"/>
                </a:solidFill>
              </a:defRPr>
            </a:lvl4pPr>
            <a:lvl5pPr lvl="4" algn="ctr" rtl="0">
              <a:spcBef>
                <a:spcPts val="0"/>
              </a:spcBef>
              <a:spcAft>
                <a:spcPts val="0"/>
              </a:spcAft>
              <a:buClr>
                <a:schemeClr val="lt1"/>
              </a:buClr>
              <a:buSzPts val="3000"/>
              <a:buNone/>
              <a:defRPr sz="4000" b="1">
                <a:solidFill>
                  <a:schemeClr val="lt1"/>
                </a:solidFill>
              </a:defRPr>
            </a:lvl5pPr>
            <a:lvl6pPr lvl="5" algn="ctr" rtl="0">
              <a:spcBef>
                <a:spcPts val="0"/>
              </a:spcBef>
              <a:spcAft>
                <a:spcPts val="0"/>
              </a:spcAft>
              <a:buClr>
                <a:schemeClr val="lt1"/>
              </a:buClr>
              <a:buSzPts val="3000"/>
              <a:buNone/>
              <a:defRPr sz="4000" b="1">
                <a:solidFill>
                  <a:schemeClr val="lt1"/>
                </a:solidFill>
              </a:defRPr>
            </a:lvl6pPr>
            <a:lvl7pPr lvl="6" algn="ctr" rtl="0">
              <a:spcBef>
                <a:spcPts val="0"/>
              </a:spcBef>
              <a:spcAft>
                <a:spcPts val="0"/>
              </a:spcAft>
              <a:buClr>
                <a:schemeClr val="lt1"/>
              </a:buClr>
              <a:buSzPts val="3000"/>
              <a:buNone/>
              <a:defRPr sz="4000" b="1">
                <a:solidFill>
                  <a:schemeClr val="lt1"/>
                </a:solidFill>
              </a:defRPr>
            </a:lvl7pPr>
            <a:lvl8pPr lvl="7" algn="ctr" rtl="0">
              <a:spcBef>
                <a:spcPts val="0"/>
              </a:spcBef>
              <a:spcAft>
                <a:spcPts val="0"/>
              </a:spcAft>
              <a:buClr>
                <a:schemeClr val="lt1"/>
              </a:buClr>
              <a:buSzPts val="3000"/>
              <a:buNone/>
              <a:defRPr sz="4000" b="1">
                <a:solidFill>
                  <a:schemeClr val="lt1"/>
                </a:solidFill>
              </a:defRPr>
            </a:lvl8pPr>
            <a:lvl9pPr lvl="8" algn="ctr" rtl="0">
              <a:spcBef>
                <a:spcPts val="0"/>
              </a:spcBef>
              <a:spcAft>
                <a:spcPts val="0"/>
              </a:spcAft>
              <a:buClr>
                <a:schemeClr val="lt1"/>
              </a:buClr>
              <a:buSzPts val="3000"/>
              <a:buNone/>
              <a:defRPr sz="4000" b="1">
                <a:solidFill>
                  <a:schemeClr val="lt1"/>
                </a:solidFill>
              </a:defRPr>
            </a:lvl9pPr>
          </a:lstStyle>
          <a:p>
            <a:endParaRPr/>
          </a:p>
        </p:txBody>
      </p:sp>
      <p:sp>
        <p:nvSpPr>
          <p:cNvPr id="59" name="Google Shape;59;p16"/>
          <p:cNvSpPr txBox="1">
            <a:spLocks noGrp="1"/>
          </p:cNvSpPr>
          <p:nvPr>
            <p:ph type="subTitle" idx="1"/>
          </p:nvPr>
        </p:nvSpPr>
        <p:spPr>
          <a:xfrm>
            <a:off x="3309200" y="5260800"/>
            <a:ext cx="5573600" cy="61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spTree>
    <p:extLst>
      <p:ext uri="{BB962C8B-B14F-4D97-AF65-F5344CB8AC3E}">
        <p14:creationId xmlns:p14="http://schemas.microsoft.com/office/powerpoint/2010/main" val="2258093749"/>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wo Columns" preserve="1">
  <p:cSld name="Title + Two Columns">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a:off x="2583117" y="3284233"/>
            <a:ext cx="31868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62" name="Google Shape;62;p17"/>
          <p:cNvSpPr txBox="1">
            <a:spLocks noGrp="1"/>
          </p:cNvSpPr>
          <p:nvPr>
            <p:ph type="subTitle" idx="1"/>
          </p:nvPr>
        </p:nvSpPr>
        <p:spPr>
          <a:xfrm>
            <a:off x="2583117" y="4197433"/>
            <a:ext cx="31868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63" name="Google Shape;63;p17"/>
          <p:cNvSpPr txBox="1">
            <a:spLocks noGrp="1"/>
          </p:cNvSpPr>
          <p:nvPr>
            <p:ph type="title" idx="2"/>
          </p:nvPr>
        </p:nvSpPr>
        <p:spPr>
          <a:xfrm>
            <a:off x="6422084" y="3284233"/>
            <a:ext cx="31868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64" name="Google Shape;64;p17"/>
          <p:cNvSpPr txBox="1">
            <a:spLocks noGrp="1"/>
          </p:cNvSpPr>
          <p:nvPr>
            <p:ph type="subTitle" idx="3"/>
          </p:nvPr>
        </p:nvSpPr>
        <p:spPr>
          <a:xfrm>
            <a:off x="6422084" y="4197433"/>
            <a:ext cx="31868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65" name="Google Shape;65;p17"/>
          <p:cNvSpPr txBox="1">
            <a:spLocks noGrp="1"/>
          </p:cNvSpPr>
          <p:nvPr>
            <p:ph type="title" idx="4"/>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814303268"/>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hree Columns " preserve="1">
  <p:cSld name="Title + Three Columns ">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8"/>
          <p:cNvSpPr txBox="1">
            <a:spLocks noGrp="1"/>
          </p:cNvSpPr>
          <p:nvPr>
            <p:ph type="title"/>
          </p:nvPr>
        </p:nvSpPr>
        <p:spPr>
          <a:xfrm>
            <a:off x="4717996" y="36906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68" name="Google Shape;68;p18"/>
          <p:cNvSpPr txBox="1">
            <a:spLocks noGrp="1"/>
          </p:cNvSpPr>
          <p:nvPr>
            <p:ph type="subTitle" idx="1"/>
          </p:nvPr>
        </p:nvSpPr>
        <p:spPr>
          <a:xfrm>
            <a:off x="4717996" y="46038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69" name="Google Shape;69;p18"/>
          <p:cNvSpPr txBox="1">
            <a:spLocks noGrp="1"/>
          </p:cNvSpPr>
          <p:nvPr>
            <p:ph type="title" idx="2"/>
          </p:nvPr>
        </p:nvSpPr>
        <p:spPr>
          <a:xfrm>
            <a:off x="8038071" y="36906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70" name="Google Shape;70;p18"/>
          <p:cNvSpPr txBox="1">
            <a:spLocks noGrp="1"/>
          </p:cNvSpPr>
          <p:nvPr>
            <p:ph type="subTitle" idx="3"/>
          </p:nvPr>
        </p:nvSpPr>
        <p:spPr>
          <a:xfrm>
            <a:off x="8038071" y="46038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71" name="Google Shape;71;p18"/>
          <p:cNvSpPr txBox="1">
            <a:spLocks noGrp="1"/>
          </p:cNvSpPr>
          <p:nvPr>
            <p:ph type="title" idx="4"/>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72" name="Google Shape;72;p18"/>
          <p:cNvSpPr txBox="1">
            <a:spLocks noGrp="1"/>
          </p:cNvSpPr>
          <p:nvPr>
            <p:ph type="title" idx="5"/>
          </p:nvPr>
        </p:nvSpPr>
        <p:spPr>
          <a:xfrm>
            <a:off x="1397929" y="36906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73" name="Google Shape;73;p18"/>
          <p:cNvSpPr txBox="1">
            <a:spLocks noGrp="1"/>
          </p:cNvSpPr>
          <p:nvPr>
            <p:ph type="subTitle" idx="6"/>
          </p:nvPr>
        </p:nvSpPr>
        <p:spPr>
          <a:xfrm>
            <a:off x="1397929" y="46038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Tree>
    <p:extLst>
      <p:ext uri="{BB962C8B-B14F-4D97-AF65-F5344CB8AC3E}">
        <p14:creationId xmlns:p14="http://schemas.microsoft.com/office/powerpoint/2010/main" val="1907774256"/>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text" preserve="1">
  <p:cSld name="1_Big text">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9"/>
          <p:cNvSpPr txBox="1">
            <a:spLocks noGrp="1"/>
          </p:cNvSpPr>
          <p:nvPr>
            <p:ph type="ctrTitle"/>
          </p:nvPr>
        </p:nvSpPr>
        <p:spPr>
          <a:xfrm>
            <a:off x="1698000" y="1825333"/>
            <a:ext cx="8796000" cy="2813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500"/>
              <a:buNone/>
              <a:defRPr sz="6000" b="1">
                <a:solidFill>
                  <a:schemeClr val="lt1"/>
                </a:solidFill>
              </a:defRPr>
            </a:lvl1pPr>
            <a:lvl2pPr lvl="1" algn="ctr" rtl="0">
              <a:spcBef>
                <a:spcPts val="0"/>
              </a:spcBef>
              <a:spcAft>
                <a:spcPts val="0"/>
              </a:spcAft>
              <a:buClr>
                <a:schemeClr val="lt1"/>
              </a:buClr>
              <a:buSzPts val="3600"/>
              <a:buNone/>
              <a:defRPr sz="4800" b="1">
                <a:solidFill>
                  <a:schemeClr val="lt1"/>
                </a:solidFill>
              </a:defRPr>
            </a:lvl2pPr>
            <a:lvl3pPr lvl="2" algn="ctr" rtl="0">
              <a:spcBef>
                <a:spcPts val="0"/>
              </a:spcBef>
              <a:spcAft>
                <a:spcPts val="0"/>
              </a:spcAft>
              <a:buClr>
                <a:schemeClr val="lt1"/>
              </a:buClr>
              <a:buSzPts val="3600"/>
              <a:buNone/>
              <a:defRPr sz="4800" b="1">
                <a:solidFill>
                  <a:schemeClr val="lt1"/>
                </a:solidFill>
              </a:defRPr>
            </a:lvl3pPr>
            <a:lvl4pPr lvl="3" algn="ctr" rtl="0">
              <a:spcBef>
                <a:spcPts val="0"/>
              </a:spcBef>
              <a:spcAft>
                <a:spcPts val="0"/>
              </a:spcAft>
              <a:buClr>
                <a:schemeClr val="lt1"/>
              </a:buClr>
              <a:buSzPts val="3600"/>
              <a:buNone/>
              <a:defRPr sz="4800" b="1">
                <a:solidFill>
                  <a:schemeClr val="lt1"/>
                </a:solidFill>
              </a:defRPr>
            </a:lvl4pPr>
            <a:lvl5pPr lvl="4" algn="ctr" rtl="0">
              <a:spcBef>
                <a:spcPts val="0"/>
              </a:spcBef>
              <a:spcAft>
                <a:spcPts val="0"/>
              </a:spcAft>
              <a:buClr>
                <a:schemeClr val="lt1"/>
              </a:buClr>
              <a:buSzPts val="3600"/>
              <a:buNone/>
              <a:defRPr sz="4800" b="1">
                <a:solidFill>
                  <a:schemeClr val="lt1"/>
                </a:solidFill>
              </a:defRPr>
            </a:lvl5pPr>
            <a:lvl6pPr lvl="5" algn="ctr" rtl="0">
              <a:spcBef>
                <a:spcPts val="0"/>
              </a:spcBef>
              <a:spcAft>
                <a:spcPts val="0"/>
              </a:spcAft>
              <a:buClr>
                <a:schemeClr val="lt1"/>
              </a:buClr>
              <a:buSzPts val="3600"/>
              <a:buNone/>
              <a:defRPr sz="4800" b="1">
                <a:solidFill>
                  <a:schemeClr val="lt1"/>
                </a:solidFill>
              </a:defRPr>
            </a:lvl6pPr>
            <a:lvl7pPr lvl="6" algn="ctr" rtl="0">
              <a:spcBef>
                <a:spcPts val="0"/>
              </a:spcBef>
              <a:spcAft>
                <a:spcPts val="0"/>
              </a:spcAft>
              <a:buClr>
                <a:schemeClr val="lt1"/>
              </a:buClr>
              <a:buSzPts val="3600"/>
              <a:buNone/>
              <a:defRPr sz="4800" b="1">
                <a:solidFill>
                  <a:schemeClr val="lt1"/>
                </a:solidFill>
              </a:defRPr>
            </a:lvl7pPr>
            <a:lvl8pPr lvl="7" algn="ctr" rtl="0">
              <a:spcBef>
                <a:spcPts val="0"/>
              </a:spcBef>
              <a:spcAft>
                <a:spcPts val="0"/>
              </a:spcAft>
              <a:buClr>
                <a:schemeClr val="lt1"/>
              </a:buClr>
              <a:buSzPts val="3600"/>
              <a:buNone/>
              <a:defRPr sz="4800" b="1">
                <a:solidFill>
                  <a:schemeClr val="lt1"/>
                </a:solidFill>
              </a:defRPr>
            </a:lvl8pPr>
            <a:lvl9pPr lvl="8" algn="ctr" rtl="0">
              <a:spcBef>
                <a:spcPts val="0"/>
              </a:spcBef>
              <a:spcAft>
                <a:spcPts val="0"/>
              </a:spcAft>
              <a:buClr>
                <a:schemeClr val="lt1"/>
              </a:buClr>
              <a:buSzPts val="3600"/>
              <a:buNone/>
              <a:defRPr sz="4800" b="1">
                <a:solidFill>
                  <a:schemeClr val="lt1"/>
                </a:solidFill>
              </a:defRPr>
            </a:lvl9pPr>
          </a:lstStyle>
          <a:p>
            <a:endParaRPr/>
          </a:p>
        </p:txBody>
      </p:sp>
      <p:sp>
        <p:nvSpPr>
          <p:cNvPr id="76" name="Google Shape;76;p19"/>
          <p:cNvSpPr txBox="1">
            <a:spLocks noGrp="1"/>
          </p:cNvSpPr>
          <p:nvPr>
            <p:ph type="subTitle" idx="1"/>
          </p:nvPr>
        </p:nvSpPr>
        <p:spPr>
          <a:xfrm>
            <a:off x="3309200" y="3359367"/>
            <a:ext cx="5573600" cy="61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spTree>
    <p:extLst>
      <p:ext uri="{BB962C8B-B14F-4D97-AF65-F5344CB8AC3E}">
        <p14:creationId xmlns:p14="http://schemas.microsoft.com/office/powerpoint/2010/main" val="1211618267"/>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Design" preserve="1">
  <p:cSld name="Title + Design">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1251333" y="593367"/>
            <a:ext cx="6269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962711705"/>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5016893" y="4237000"/>
            <a:ext cx="4091600" cy="7984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13" name="Google Shape;13;p3"/>
          <p:cNvSpPr txBox="1">
            <a:spLocks noGrp="1"/>
          </p:cNvSpPr>
          <p:nvPr>
            <p:ph type="title" idx="2" hasCustomPrompt="1"/>
          </p:nvPr>
        </p:nvSpPr>
        <p:spPr>
          <a:xfrm>
            <a:off x="1397693" y="4383333"/>
            <a:ext cx="3217200" cy="1242000"/>
          </a:xfrm>
          <a:prstGeom prst="rect">
            <a:avLst/>
          </a:prstGeom>
          <a:effectLst>
            <a:outerShdw blurRad="114300" dist="28575" dir="6360000" algn="bl" rotWithShape="0">
              <a:schemeClr val="accent1">
                <a:alpha val="50000"/>
              </a:schemeClr>
            </a:outerShdw>
          </a:effectLst>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7200"/>
              <a:buNone/>
              <a:defRPr sz="9600">
                <a:solidFill>
                  <a:schemeClr val="lt1"/>
                </a:solidFill>
              </a:defRPr>
            </a:lvl2pPr>
            <a:lvl3pPr lvl="2" algn="ctr" rtl="0">
              <a:spcBef>
                <a:spcPts val="0"/>
              </a:spcBef>
              <a:spcAft>
                <a:spcPts val="0"/>
              </a:spcAft>
              <a:buClr>
                <a:schemeClr val="lt1"/>
              </a:buClr>
              <a:buSzPts val="7200"/>
              <a:buNone/>
              <a:defRPr sz="9600">
                <a:solidFill>
                  <a:schemeClr val="lt1"/>
                </a:solidFill>
              </a:defRPr>
            </a:lvl3pPr>
            <a:lvl4pPr lvl="3" algn="ctr" rtl="0">
              <a:spcBef>
                <a:spcPts val="0"/>
              </a:spcBef>
              <a:spcAft>
                <a:spcPts val="0"/>
              </a:spcAft>
              <a:buClr>
                <a:schemeClr val="lt1"/>
              </a:buClr>
              <a:buSzPts val="7200"/>
              <a:buNone/>
              <a:defRPr sz="9600">
                <a:solidFill>
                  <a:schemeClr val="lt1"/>
                </a:solidFill>
              </a:defRPr>
            </a:lvl4pPr>
            <a:lvl5pPr lvl="4" algn="ctr" rtl="0">
              <a:spcBef>
                <a:spcPts val="0"/>
              </a:spcBef>
              <a:spcAft>
                <a:spcPts val="0"/>
              </a:spcAft>
              <a:buClr>
                <a:schemeClr val="lt1"/>
              </a:buClr>
              <a:buSzPts val="7200"/>
              <a:buNone/>
              <a:defRPr sz="9600">
                <a:solidFill>
                  <a:schemeClr val="lt1"/>
                </a:solidFill>
              </a:defRPr>
            </a:lvl5pPr>
            <a:lvl6pPr lvl="5" algn="ctr" rtl="0">
              <a:spcBef>
                <a:spcPts val="0"/>
              </a:spcBef>
              <a:spcAft>
                <a:spcPts val="0"/>
              </a:spcAft>
              <a:buClr>
                <a:schemeClr val="lt1"/>
              </a:buClr>
              <a:buSzPts val="7200"/>
              <a:buNone/>
              <a:defRPr sz="9600">
                <a:solidFill>
                  <a:schemeClr val="lt1"/>
                </a:solidFill>
              </a:defRPr>
            </a:lvl6pPr>
            <a:lvl7pPr lvl="6" algn="ctr" rtl="0">
              <a:spcBef>
                <a:spcPts val="0"/>
              </a:spcBef>
              <a:spcAft>
                <a:spcPts val="0"/>
              </a:spcAft>
              <a:buClr>
                <a:schemeClr val="lt1"/>
              </a:buClr>
              <a:buSzPts val="7200"/>
              <a:buNone/>
              <a:defRPr sz="9600">
                <a:solidFill>
                  <a:schemeClr val="lt1"/>
                </a:solidFill>
              </a:defRPr>
            </a:lvl7pPr>
            <a:lvl8pPr lvl="7" algn="ctr" rtl="0">
              <a:spcBef>
                <a:spcPts val="0"/>
              </a:spcBef>
              <a:spcAft>
                <a:spcPts val="0"/>
              </a:spcAft>
              <a:buClr>
                <a:schemeClr val="lt1"/>
              </a:buClr>
              <a:buSzPts val="7200"/>
              <a:buNone/>
              <a:defRPr sz="9600">
                <a:solidFill>
                  <a:schemeClr val="lt1"/>
                </a:solidFill>
              </a:defRPr>
            </a:lvl8pPr>
            <a:lvl9pPr lvl="8" algn="ctr" rtl="0">
              <a:spcBef>
                <a:spcPts val="0"/>
              </a:spcBef>
              <a:spcAft>
                <a:spcPts val="0"/>
              </a:spcAft>
              <a:buClr>
                <a:schemeClr val="lt1"/>
              </a:buClr>
              <a:buSzPts val="7200"/>
              <a:buNone/>
              <a:defRPr sz="9600">
                <a:solidFill>
                  <a:schemeClr val="lt1"/>
                </a:solidFill>
              </a:defRPr>
            </a:lvl9pPr>
          </a:lstStyle>
          <a:p>
            <a:r>
              <a:t>xx%</a:t>
            </a:r>
          </a:p>
        </p:txBody>
      </p:sp>
      <p:sp>
        <p:nvSpPr>
          <p:cNvPr id="14" name="Google Shape;14;p3"/>
          <p:cNvSpPr txBox="1">
            <a:spLocks noGrp="1"/>
          </p:cNvSpPr>
          <p:nvPr>
            <p:ph type="subTitle" idx="1"/>
          </p:nvPr>
        </p:nvSpPr>
        <p:spPr>
          <a:xfrm>
            <a:off x="5016893" y="4960867"/>
            <a:ext cx="4091600" cy="61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867">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3339542735"/>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Design 1" preserve="1">
  <p:cSld name="Title + Design 1">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1251333" y="593367"/>
            <a:ext cx="6269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608754662"/>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Design 2" preserve="1">
  <p:cSld name="Title + Design 2">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22"/>
          <p:cNvSpPr txBox="1">
            <a:spLocks noGrp="1"/>
          </p:cNvSpPr>
          <p:nvPr>
            <p:ph type="title"/>
          </p:nvPr>
        </p:nvSpPr>
        <p:spPr>
          <a:xfrm>
            <a:off x="1251333" y="593367"/>
            <a:ext cx="6269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1575644811"/>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Design 3" preserve="1">
  <p:cSld name="Title + Design 3">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23"/>
          <p:cNvSpPr txBox="1">
            <a:spLocks noGrp="1"/>
          </p:cNvSpPr>
          <p:nvPr>
            <p:ph type="title"/>
          </p:nvPr>
        </p:nvSpPr>
        <p:spPr>
          <a:xfrm>
            <a:off x="1251333" y="593367"/>
            <a:ext cx="6269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148695550"/>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Two Lists" preserve="1">
  <p:cSld name="Title + Two Lists">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24"/>
          <p:cNvSpPr txBox="1">
            <a:spLocks noGrp="1"/>
          </p:cNvSpPr>
          <p:nvPr>
            <p:ph type="title"/>
          </p:nvPr>
        </p:nvSpPr>
        <p:spPr>
          <a:xfrm>
            <a:off x="1251333" y="593367"/>
            <a:ext cx="6619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7" name="Google Shape;87;p24"/>
          <p:cNvSpPr txBox="1">
            <a:spLocks noGrp="1"/>
          </p:cNvSpPr>
          <p:nvPr>
            <p:ph type="body" idx="1"/>
          </p:nvPr>
        </p:nvSpPr>
        <p:spPr>
          <a:xfrm>
            <a:off x="1422988" y="3535700"/>
            <a:ext cx="4345200" cy="2394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sz="1867">
                <a:solidFill>
                  <a:schemeClr val="lt1"/>
                </a:solidFill>
              </a:defRPr>
            </a:lvl1pPr>
            <a:lvl2pPr marL="1219170" lvl="1" indent="-423323" rtl="0">
              <a:spcBef>
                <a:spcPts val="13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
        <p:nvSpPr>
          <p:cNvPr id="88" name="Google Shape;88;p24"/>
          <p:cNvSpPr txBox="1">
            <a:spLocks noGrp="1"/>
          </p:cNvSpPr>
          <p:nvPr>
            <p:ph type="body" idx="2"/>
          </p:nvPr>
        </p:nvSpPr>
        <p:spPr>
          <a:xfrm>
            <a:off x="6231803" y="3535700"/>
            <a:ext cx="4345200" cy="2394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sz="1867">
                <a:solidFill>
                  <a:schemeClr val="lt1"/>
                </a:solidFill>
              </a:defRPr>
            </a:lvl1pPr>
            <a:lvl2pPr marL="1219170" lvl="1" indent="-423323" rtl="0">
              <a:spcBef>
                <a:spcPts val="13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
        <p:nvSpPr>
          <p:cNvPr id="89" name="Google Shape;89;p24"/>
          <p:cNvSpPr txBox="1">
            <a:spLocks noGrp="1"/>
          </p:cNvSpPr>
          <p:nvPr>
            <p:ph type="title" idx="3"/>
          </p:nvPr>
        </p:nvSpPr>
        <p:spPr>
          <a:xfrm>
            <a:off x="1617999" y="2606833"/>
            <a:ext cx="4345200" cy="73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2400">
                <a:solidFill>
                  <a:schemeClr val="lt1"/>
                </a:solidFill>
              </a:defRPr>
            </a:lvl1pPr>
            <a:lvl2pPr lvl="1" rtl="0">
              <a:spcBef>
                <a:spcPts val="0"/>
              </a:spcBef>
              <a:spcAft>
                <a:spcPts val="0"/>
              </a:spcAft>
              <a:buClr>
                <a:schemeClr val="lt1"/>
              </a:buClr>
              <a:buSzPts val="4200"/>
              <a:buNone/>
              <a:defRPr sz="5600">
                <a:solidFill>
                  <a:schemeClr val="lt1"/>
                </a:solidFill>
              </a:defRPr>
            </a:lvl2pPr>
            <a:lvl3pPr lvl="2" rtl="0">
              <a:spcBef>
                <a:spcPts val="0"/>
              </a:spcBef>
              <a:spcAft>
                <a:spcPts val="0"/>
              </a:spcAft>
              <a:buClr>
                <a:schemeClr val="lt1"/>
              </a:buClr>
              <a:buSzPts val="4200"/>
              <a:buNone/>
              <a:defRPr sz="5600">
                <a:solidFill>
                  <a:schemeClr val="lt1"/>
                </a:solidFill>
              </a:defRPr>
            </a:lvl3pPr>
            <a:lvl4pPr lvl="3" rtl="0">
              <a:spcBef>
                <a:spcPts val="0"/>
              </a:spcBef>
              <a:spcAft>
                <a:spcPts val="0"/>
              </a:spcAft>
              <a:buClr>
                <a:schemeClr val="lt1"/>
              </a:buClr>
              <a:buSzPts val="4200"/>
              <a:buNone/>
              <a:defRPr sz="5600">
                <a:solidFill>
                  <a:schemeClr val="lt1"/>
                </a:solidFill>
              </a:defRPr>
            </a:lvl4pPr>
            <a:lvl5pPr lvl="4" rtl="0">
              <a:spcBef>
                <a:spcPts val="0"/>
              </a:spcBef>
              <a:spcAft>
                <a:spcPts val="0"/>
              </a:spcAft>
              <a:buClr>
                <a:schemeClr val="lt1"/>
              </a:buClr>
              <a:buSzPts val="4200"/>
              <a:buNone/>
              <a:defRPr sz="5600">
                <a:solidFill>
                  <a:schemeClr val="lt1"/>
                </a:solidFill>
              </a:defRPr>
            </a:lvl5pPr>
            <a:lvl6pPr lvl="5" rtl="0">
              <a:spcBef>
                <a:spcPts val="0"/>
              </a:spcBef>
              <a:spcAft>
                <a:spcPts val="0"/>
              </a:spcAft>
              <a:buClr>
                <a:schemeClr val="lt1"/>
              </a:buClr>
              <a:buSzPts val="4200"/>
              <a:buNone/>
              <a:defRPr sz="5600">
                <a:solidFill>
                  <a:schemeClr val="lt1"/>
                </a:solidFill>
              </a:defRPr>
            </a:lvl6pPr>
            <a:lvl7pPr lvl="6" rtl="0">
              <a:spcBef>
                <a:spcPts val="0"/>
              </a:spcBef>
              <a:spcAft>
                <a:spcPts val="0"/>
              </a:spcAft>
              <a:buClr>
                <a:schemeClr val="lt1"/>
              </a:buClr>
              <a:buSzPts val="4200"/>
              <a:buNone/>
              <a:defRPr sz="5600">
                <a:solidFill>
                  <a:schemeClr val="lt1"/>
                </a:solidFill>
              </a:defRPr>
            </a:lvl7pPr>
            <a:lvl8pPr lvl="7" rtl="0">
              <a:spcBef>
                <a:spcPts val="0"/>
              </a:spcBef>
              <a:spcAft>
                <a:spcPts val="0"/>
              </a:spcAft>
              <a:buClr>
                <a:schemeClr val="lt1"/>
              </a:buClr>
              <a:buSzPts val="4200"/>
              <a:buNone/>
              <a:defRPr sz="5600">
                <a:solidFill>
                  <a:schemeClr val="lt1"/>
                </a:solidFill>
              </a:defRPr>
            </a:lvl8pPr>
            <a:lvl9pPr lvl="8" rtl="0">
              <a:spcBef>
                <a:spcPts val="0"/>
              </a:spcBef>
              <a:spcAft>
                <a:spcPts val="0"/>
              </a:spcAft>
              <a:buClr>
                <a:schemeClr val="lt1"/>
              </a:buClr>
              <a:buSzPts val="4200"/>
              <a:buNone/>
              <a:defRPr sz="5600">
                <a:solidFill>
                  <a:schemeClr val="lt1"/>
                </a:solidFill>
              </a:defRPr>
            </a:lvl9pPr>
          </a:lstStyle>
          <a:p>
            <a:endParaRPr/>
          </a:p>
        </p:txBody>
      </p:sp>
      <p:sp>
        <p:nvSpPr>
          <p:cNvPr id="90" name="Google Shape;90;p24"/>
          <p:cNvSpPr txBox="1">
            <a:spLocks noGrp="1"/>
          </p:cNvSpPr>
          <p:nvPr>
            <p:ph type="title" idx="4"/>
          </p:nvPr>
        </p:nvSpPr>
        <p:spPr>
          <a:xfrm>
            <a:off x="6426799" y="2606833"/>
            <a:ext cx="4345200" cy="73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2400">
                <a:solidFill>
                  <a:schemeClr val="lt1"/>
                </a:solidFill>
              </a:defRPr>
            </a:lvl1pPr>
            <a:lvl2pPr lvl="1" rtl="0">
              <a:spcBef>
                <a:spcPts val="0"/>
              </a:spcBef>
              <a:spcAft>
                <a:spcPts val="0"/>
              </a:spcAft>
              <a:buClr>
                <a:schemeClr val="lt1"/>
              </a:buClr>
              <a:buSzPts val="4200"/>
              <a:buNone/>
              <a:defRPr sz="5600">
                <a:solidFill>
                  <a:schemeClr val="lt1"/>
                </a:solidFill>
              </a:defRPr>
            </a:lvl2pPr>
            <a:lvl3pPr lvl="2" rtl="0">
              <a:spcBef>
                <a:spcPts val="0"/>
              </a:spcBef>
              <a:spcAft>
                <a:spcPts val="0"/>
              </a:spcAft>
              <a:buClr>
                <a:schemeClr val="lt1"/>
              </a:buClr>
              <a:buSzPts val="4200"/>
              <a:buNone/>
              <a:defRPr sz="5600">
                <a:solidFill>
                  <a:schemeClr val="lt1"/>
                </a:solidFill>
              </a:defRPr>
            </a:lvl3pPr>
            <a:lvl4pPr lvl="3" rtl="0">
              <a:spcBef>
                <a:spcPts val="0"/>
              </a:spcBef>
              <a:spcAft>
                <a:spcPts val="0"/>
              </a:spcAft>
              <a:buClr>
                <a:schemeClr val="lt1"/>
              </a:buClr>
              <a:buSzPts val="4200"/>
              <a:buNone/>
              <a:defRPr sz="5600">
                <a:solidFill>
                  <a:schemeClr val="lt1"/>
                </a:solidFill>
              </a:defRPr>
            </a:lvl4pPr>
            <a:lvl5pPr lvl="4" rtl="0">
              <a:spcBef>
                <a:spcPts val="0"/>
              </a:spcBef>
              <a:spcAft>
                <a:spcPts val="0"/>
              </a:spcAft>
              <a:buClr>
                <a:schemeClr val="lt1"/>
              </a:buClr>
              <a:buSzPts val="4200"/>
              <a:buNone/>
              <a:defRPr sz="5600">
                <a:solidFill>
                  <a:schemeClr val="lt1"/>
                </a:solidFill>
              </a:defRPr>
            </a:lvl5pPr>
            <a:lvl6pPr lvl="5" rtl="0">
              <a:spcBef>
                <a:spcPts val="0"/>
              </a:spcBef>
              <a:spcAft>
                <a:spcPts val="0"/>
              </a:spcAft>
              <a:buClr>
                <a:schemeClr val="lt1"/>
              </a:buClr>
              <a:buSzPts val="4200"/>
              <a:buNone/>
              <a:defRPr sz="5600">
                <a:solidFill>
                  <a:schemeClr val="lt1"/>
                </a:solidFill>
              </a:defRPr>
            </a:lvl6pPr>
            <a:lvl7pPr lvl="6" rtl="0">
              <a:spcBef>
                <a:spcPts val="0"/>
              </a:spcBef>
              <a:spcAft>
                <a:spcPts val="0"/>
              </a:spcAft>
              <a:buClr>
                <a:schemeClr val="lt1"/>
              </a:buClr>
              <a:buSzPts val="4200"/>
              <a:buNone/>
              <a:defRPr sz="5600">
                <a:solidFill>
                  <a:schemeClr val="lt1"/>
                </a:solidFill>
              </a:defRPr>
            </a:lvl7pPr>
            <a:lvl8pPr lvl="7" rtl="0">
              <a:spcBef>
                <a:spcPts val="0"/>
              </a:spcBef>
              <a:spcAft>
                <a:spcPts val="0"/>
              </a:spcAft>
              <a:buClr>
                <a:schemeClr val="lt1"/>
              </a:buClr>
              <a:buSzPts val="4200"/>
              <a:buNone/>
              <a:defRPr sz="5600">
                <a:solidFill>
                  <a:schemeClr val="lt1"/>
                </a:solidFill>
              </a:defRPr>
            </a:lvl8pPr>
            <a:lvl9pPr lvl="8" rtl="0">
              <a:spcBef>
                <a:spcPts val="0"/>
              </a:spcBef>
              <a:spcAft>
                <a:spcPts val="0"/>
              </a:spcAft>
              <a:buClr>
                <a:schemeClr val="lt1"/>
              </a:buClr>
              <a:buSzPts val="4200"/>
              <a:buNone/>
              <a:defRPr sz="5600">
                <a:solidFill>
                  <a:schemeClr val="lt1"/>
                </a:solidFill>
              </a:defRPr>
            </a:lvl9pPr>
          </a:lstStyle>
          <a:p>
            <a:endParaRPr/>
          </a:p>
        </p:txBody>
      </p:sp>
    </p:spTree>
    <p:extLst>
      <p:ext uri="{BB962C8B-B14F-4D97-AF65-F5344CB8AC3E}">
        <p14:creationId xmlns:p14="http://schemas.microsoft.com/office/powerpoint/2010/main" val="767205888"/>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Four Columns" preserve="1">
  <p:cSld name="Title + Four Columns">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25"/>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3" name="Google Shape;93;p25"/>
          <p:cNvSpPr txBox="1">
            <a:spLocks noGrp="1"/>
          </p:cNvSpPr>
          <p:nvPr>
            <p:ph type="title" idx="2"/>
          </p:nvPr>
        </p:nvSpPr>
        <p:spPr>
          <a:xfrm>
            <a:off x="1197848" y="4070167"/>
            <a:ext cx="22288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94" name="Google Shape;94;p25"/>
          <p:cNvSpPr txBox="1">
            <a:spLocks noGrp="1"/>
          </p:cNvSpPr>
          <p:nvPr>
            <p:ph type="subTitle" idx="1"/>
          </p:nvPr>
        </p:nvSpPr>
        <p:spPr>
          <a:xfrm>
            <a:off x="1197852" y="4745116"/>
            <a:ext cx="2228800" cy="15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95" name="Google Shape;95;p25"/>
          <p:cNvSpPr txBox="1">
            <a:spLocks noGrp="1"/>
          </p:cNvSpPr>
          <p:nvPr>
            <p:ph type="title" idx="3"/>
          </p:nvPr>
        </p:nvSpPr>
        <p:spPr>
          <a:xfrm>
            <a:off x="3720348" y="4070167"/>
            <a:ext cx="22288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96" name="Google Shape;96;p25"/>
          <p:cNvSpPr txBox="1">
            <a:spLocks noGrp="1"/>
          </p:cNvSpPr>
          <p:nvPr>
            <p:ph type="subTitle" idx="4"/>
          </p:nvPr>
        </p:nvSpPr>
        <p:spPr>
          <a:xfrm>
            <a:off x="3720352" y="4745116"/>
            <a:ext cx="2228800" cy="15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97" name="Google Shape;97;p25"/>
          <p:cNvSpPr txBox="1">
            <a:spLocks noGrp="1"/>
          </p:cNvSpPr>
          <p:nvPr>
            <p:ph type="title" idx="5"/>
          </p:nvPr>
        </p:nvSpPr>
        <p:spPr>
          <a:xfrm>
            <a:off x="6242848" y="4070167"/>
            <a:ext cx="22288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98" name="Google Shape;98;p25"/>
          <p:cNvSpPr txBox="1">
            <a:spLocks noGrp="1"/>
          </p:cNvSpPr>
          <p:nvPr>
            <p:ph type="subTitle" idx="6"/>
          </p:nvPr>
        </p:nvSpPr>
        <p:spPr>
          <a:xfrm>
            <a:off x="6242852" y="4745116"/>
            <a:ext cx="2228800" cy="15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99" name="Google Shape;99;p25"/>
          <p:cNvSpPr txBox="1">
            <a:spLocks noGrp="1"/>
          </p:cNvSpPr>
          <p:nvPr>
            <p:ph type="title" idx="7"/>
          </p:nvPr>
        </p:nvSpPr>
        <p:spPr>
          <a:xfrm>
            <a:off x="8765348" y="4070167"/>
            <a:ext cx="22288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100" name="Google Shape;100;p25"/>
          <p:cNvSpPr txBox="1">
            <a:spLocks noGrp="1"/>
          </p:cNvSpPr>
          <p:nvPr>
            <p:ph type="subTitle" idx="8"/>
          </p:nvPr>
        </p:nvSpPr>
        <p:spPr>
          <a:xfrm>
            <a:off x="8765352" y="4745116"/>
            <a:ext cx="2228800" cy="15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Tree>
    <p:extLst>
      <p:ext uri="{BB962C8B-B14F-4D97-AF65-F5344CB8AC3E}">
        <p14:creationId xmlns:p14="http://schemas.microsoft.com/office/powerpoint/2010/main" val="2258899832"/>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ree Numbers" preserve="1">
  <p:cSld name="Three Numbers">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6"/>
          <p:cNvSpPr txBox="1">
            <a:spLocks noGrp="1"/>
          </p:cNvSpPr>
          <p:nvPr>
            <p:ph type="title" hasCustomPrompt="1"/>
          </p:nvPr>
        </p:nvSpPr>
        <p:spPr>
          <a:xfrm>
            <a:off x="6662400" y="882457"/>
            <a:ext cx="4212400" cy="96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03" name="Google Shape;103;p26"/>
          <p:cNvSpPr txBox="1">
            <a:spLocks noGrp="1"/>
          </p:cNvSpPr>
          <p:nvPr>
            <p:ph type="subTitle" idx="1"/>
          </p:nvPr>
        </p:nvSpPr>
        <p:spPr>
          <a:xfrm>
            <a:off x="6548000" y="1687800"/>
            <a:ext cx="4441200" cy="5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lnSpc>
                <a:spcPct val="100000"/>
              </a:lnSpc>
              <a:spcBef>
                <a:spcPts val="0"/>
              </a:spcBef>
              <a:spcAft>
                <a:spcPts val="0"/>
              </a:spcAft>
              <a:buClr>
                <a:schemeClr val="accent1"/>
              </a:buClr>
              <a:buSzPts val="2100"/>
              <a:buNone/>
              <a:defRPr sz="2800">
                <a:solidFill>
                  <a:schemeClr val="accent1"/>
                </a:solidFill>
              </a:defRPr>
            </a:lvl2pPr>
            <a:lvl3pPr lvl="2" algn="ctr" rtl="0">
              <a:lnSpc>
                <a:spcPct val="100000"/>
              </a:lnSpc>
              <a:spcBef>
                <a:spcPts val="0"/>
              </a:spcBef>
              <a:spcAft>
                <a:spcPts val="0"/>
              </a:spcAft>
              <a:buClr>
                <a:schemeClr val="accent1"/>
              </a:buClr>
              <a:buSzPts val="2100"/>
              <a:buNone/>
              <a:defRPr sz="2800">
                <a:solidFill>
                  <a:schemeClr val="accent1"/>
                </a:solidFill>
              </a:defRPr>
            </a:lvl3pPr>
            <a:lvl4pPr lvl="3" algn="ctr" rtl="0">
              <a:lnSpc>
                <a:spcPct val="100000"/>
              </a:lnSpc>
              <a:spcBef>
                <a:spcPts val="0"/>
              </a:spcBef>
              <a:spcAft>
                <a:spcPts val="0"/>
              </a:spcAft>
              <a:buClr>
                <a:schemeClr val="accent1"/>
              </a:buClr>
              <a:buSzPts val="2100"/>
              <a:buNone/>
              <a:defRPr sz="2800">
                <a:solidFill>
                  <a:schemeClr val="accent1"/>
                </a:solidFill>
              </a:defRPr>
            </a:lvl4pPr>
            <a:lvl5pPr lvl="4" algn="ctr" rtl="0">
              <a:lnSpc>
                <a:spcPct val="100000"/>
              </a:lnSpc>
              <a:spcBef>
                <a:spcPts val="0"/>
              </a:spcBef>
              <a:spcAft>
                <a:spcPts val="0"/>
              </a:spcAft>
              <a:buClr>
                <a:schemeClr val="accent1"/>
              </a:buClr>
              <a:buSzPts val="2100"/>
              <a:buNone/>
              <a:defRPr sz="2800">
                <a:solidFill>
                  <a:schemeClr val="accent1"/>
                </a:solidFill>
              </a:defRPr>
            </a:lvl5pPr>
            <a:lvl6pPr lvl="5" algn="ctr" rtl="0">
              <a:lnSpc>
                <a:spcPct val="100000"/>
              </a:lnSpc>
              <a:spcBef>
                <a:spcPts val="0"/>
              </a:spcBef>
              <a:spcAft>
                <a:spcPts val="0"/>
              </a:spcAft>
              <a:buClr>
                <a:schemeClr val="accent1"/>
              </a:buClr>
              <a:buSzPts val="2100"/>
              <a:buNone/>
              <a:defRPr sz="2800">
                <a:solidFill>
                  <a:schemeClr val="accent1"/>
                </a:solidFill>
              </a:defRPr>
            </a:lvl6pPr>
            <a:lvl7pPr lvl="6" algn="ctr" rtl="0">
              <a:lnSpc>
                <a:spcPct val="100000"/>
              </a:lnSpc>
              <a:spcBef>
                <a:spcPts val="0"/>
              </a:spcBef>
              <a:spcAft>
                <a:spcPts val="0"/>
              </a:spcAft>
              <a:buClr>
                <a:schemeClr val="accent1"/>
              </a:buClr>
              <a:buSzPts val="2100"/>
              <a:buNone/>
              <a:defRPr sz="2800">
                <a:solidFill>
                  <a:schemeClr val="accent1"/>
                </a:solidFill>
              </a:defRPr>
            </a:lvl7pPr>
            <a:lvl8pPr lvl="7" algn="ctr" rtl="0">
              <a:lnSpc>
                <a:spcPct val="100000"/>
              </a:lnSpc>
              <a:spcBef>
                <a:spcPts val="0"/>
              </a:spcBef>
              <a:spcAft>
                <a:spcPts val="0"/>
              </a:spcAft>
              <a:buClr>
                <a:schemeClr val="accent1"/>
              </a:buClr>
              <a:buSzPts val="2100"/>
              <a:buNone/>
              <a:defRPr sz="2800">
                <a:solidFill>
                  <a:schemeClr val="accent1"/>
                </a:solidFill>
              </a:defRPr>
            </a:lvl8pPr>
            <a:lvl9pPr lvl="8" algn="ctr" rtl="0">
              <a:lnSpc>
                <a:spcPct val="100000"/>
              </a:lnSpc>
              <a:spcBef>
                <a:spcPts val="0"/>
              </a:spcBef>
              <a:spcAft>
                <a:spcPts val="0"/>
              </a:spcAft>
              <a:buClr>
                <a:schemeClr val="accent1"/>
              </a:buClr>
              <a:buSzPts val="2100"/>
              <a:buNone/>
              <a:defRPr sz="2800">
                <a:solidFill>
                  <a:schemeClr val="accent1"/>
                </a:solidFill>
              </a:defRPr>
            </a:lvl9pPr>
          </a:lstStyle>
          <a:p>
            <a:endParaRPr/>
          </a:p>
        </p:txBody>
      </p:sp>
      <p:sp>
        <p:nvSpPr>
          <p:cNvPr id="104" name="Google Shape;104;p26"/>
          <p:cNvSpPr txBox="1">
            <a:spLocks noGrp="1"/>
          </p:cNvSpPr>
          <p:nvPr>
            <p:ph type="title" idx="2" hasCustomPrompt="1"/>
          </p:nvPr>
        </p:nvSpPr>
        <p:spPr>
          <a:xfrm>
            <a:off x="6662400" y="2798924"/>
            <a:ext cx="4212400" cy="96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05" name="Google Shape;105;p26"/>
          <p:cNvSpPr txBox="1">
            <a:spLocks noGrp="1"/>
          </p:cNvSpPr>
          <p:nvPr>
            <p:ph type="subTitle" idx="3"/>
          </p:nvPr>
        </p:nvSpPr>
        <p:spPr>
          <a:xfrm>
            <a:off x="6548000" y="3604267"/>
            <a:ext cx="4441200" cy="5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lnSpc>
                <a:spcPct val="100000"/>
              </a:lnSpc>
              <a:spcBef>
                <a:spcPts val="0"/>
              </a:spcBef>
              <a:spcAft>
                <a:spcPts val="0"/>
              </a:spcAft>
              <a:buClr>
                <a:schemeClr val="accent1"/>
              </a:buClr>
              <a:buSzPts val="2100"/>
              <a:buNone/>
              <a:defRPr sz="2800">
                <a:solidFill>
                  <a:schemeClr val="accent1"/>
                </a:solidFill>
              </a:defRPr>
            </a:lvl2pPr>
            <a:lvl3pPr lvl="2" algn="ctr" rtl="0">
              <a:lnSpc>
                <a:spcPct val="100000"/>
              </a:lnSpc>
              <a:spcBef>
                <a:spcPts val="0"/>
              </a:spcBef>
              <a:spcAft>
                <a:spcPts val="0"/>
              </a:spcAft>
              <a:buClr>
                <a:schemeClr val="accent1"/>
              </a:buClr>
              <a:buSzPts val="2100"/>
              <a:buNone/>
              <a:defRPr sz="2800">
                <a:solidFill>
                  <a:schemeClr val="accent1"/>
                </a:solidFill>
              </a:defRPr>
            </a:lvl3pPr>
            <a:lvl4pPr lvl="3" algn="ctr" rtl="0">
              <a:lnSpc>
                <a:spcPct val="100000"/>
              </a:lnSpc>
              <a:spcBef>
                <a:spcPts val="0"/>
              </a:spcBef>
              <a:spcAft>
                <a:spcPts val="0"/>
              </a:spcAft>
              <a:buClr>
                <a:schemeClr val="accent1"/>
              </a:buClr>
              <a:buSzPts val="2100"/>
              <a:buNone/>
              <a:defRPr sz="2800">
                <a:solidFill>
                  <a:schemeClr val="accent1"/>
                </a:solidFill>
              </a:defRPr>
            </a:lvl4pPr>
            <a:lvl5pPr lvl="4" algn="ctr" rtl="0">
              <a:lnSpc>
                <a:spcPct val="100000"/>
              </a:lnSpc>
              <a:spcBef>
                <a:spcPts val="0"/>
              </a:spcBef>
              <a:spcAft>
                <a:spcPts val="0"/>
              </a:spcAft>
              <a:buClr>
                <a:schemeClr val="accent1"/>
              </a:buClr>
              <a:buSzPts val="2100"/>
              <a:buNone/>
              <a:defRPr sz="2800">
                <a:solidFill>
                  <a:schemeClr val="accent1"/>
                </a:solidFill>
              </a:defRPr>
            </a:lvl5pPr>
            <a:lvl6pPr lvl="5" algn="ctr" rtl="0">
              <a:lnSpc>
                <a:spcPct val="100000"/>
              </a:lnSpc>
              <a:spcBef>
                <a:spcPts val="0"/>
              </a:spcBef>
              <a:spcAft>
                <a:spcPts val="0"/>
              </a:spcAft>
              <a:buClr>
                <a:schemeClr val="accent1"/>
              </a:buClr>
              <a:buSzPts val="2100"/>
              <a:buNone/>
              <a:defRPr sz="2800">
                <a:solidFill>
                  <a:schemeClr val="accent1"/>
                </a:solidFill>
              </a:defRPr>
            </a:lvl6pPr>
            <a:lvl7pPr lvl="6" algn="ctr" rtl="0">
              <a:lnSpc>
                <a:spcPct val="100000"/>
              </a:lnSpc>
              <a:spcBef>
                <a:spcPts val="0"/>
              </a:spcBef>
              <a:spcAft>
                <a:spcPts val="0"/>
              </a:spcAft>
              <a:buClr>
                <a:schemeClr val="accent1"/>
              </a:buClr>
              <a:buSzPts val="2100"/>
              <a:buNone/>
              <a:defRPr sz="2800">
                <a:solidFill>
                  <a:schemeClr val="accent1"/>
                </a:solidFill>
              </a:defRPr>
            </a:lvl7pPr>
            <a:lvl8pPr lvl="7" algn="ctr" rtl="0">
              <a:lnSpc>
                <a:spcPct val="100000"/>
              </a:lnSpc>
              <a:spcBef>
                <a:spcPts val="0"/>
              </a:spcBef>
              <a:spcAft>
                <a:spcPts val="0"/>
              </a:spcAft>
              <a:buClr>
                <a:schemeClr val="accent1"/>
              </a:buClr>
              <a:buSzPts val="2100"/>
              <a:buNone/>
              <a:defRPr sz="2800">
                <a:solidFill>
                  <a:schemeClr val="accent1"/>
                </a:solidFill>
              </a:defRPr>
            </a:lvl8pPr>
            <a:lvl9pPr lvl="8" algn="ctr" rtl="0">
              <a:lnSpc>
                <a:spcPct val="100000"/>
              </a:lnSpc>
              <a:spcBef>
                <a:spcPts val="0"/>
              </a:spcBef>
              <a:spcAft>
                <a:spcPts val="0"/>
              </a:spcAft>
              <a:buClr>
                <a:schemeClr val="accent1"/>
              </a:buClr>
              <a:buSzPts val="2100"/>
              <a:buNone/>
              <a:defRPr sz="2800">
                <a:solidFill>
                  <a:schemeClr val="accent1"/>
                </a:solidFill>
              </a:defRPr>
            </a:lvl9pPr>
          </a:lstStyle>
          <a:p>
            <a:endParaRPr/>
          </a:p>
        </p:txBody>
      </p:sp>
      <p:sp>
        <p:nvSpPr>
          <p:cNvPr id="106" name="Google Shape;106;p26"/>
          <p:cNvSpPr txBox="1">
            <a:spLocks noGrp="1"/>
          </p:cNvSpPr>
          <p:nvPr>
            <p:ph type="title" idx="4" hasCustomPrompt="1"/>
          </p:nvPr>
        </p:nvSpPr>
        <p:spPr>
          <a:xfrm>
            <a:off x="6662400" y="4715391"/>
            <a:ext cx="4212400" cy="96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07" name="Google Shape;107;p26"/>
          <p:cNvSpPr txBox="1">
            <a:spLocks noGrp="1"/>
          </p:cNvSpPr>
          <p:nvPr>
            <p:ph type="subTitle" idx="5"/>
          </p:nvPr>
        </p:nvSpPr>
        <p:spPr>
          <a:xfrm>
            <a:off x="6548000" y="5520733"/>
            <a:ext cx="4441200" cy="5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lnSpc>
                <a:spcPct val="100000"/>
              </a:lnSpc>
              <a:spcBef>
                <a:spcPts val="0"/>
              </a:spcBef>
              <a:spcAft>
                <a:spcPts val="0"/>
              </a:spcAft>
              <a:buClr>
                <a:schemeClr val="accent1"/>
              </a:buClr>
              <a:buSzPts val="2100"/>
              <a:buNone/>
              <a:defRPr sz="2800">
                <a:solidFill>
                  <a:schemeClr val="accent1"/>
                </a:solidFill>
              </a:defRPr>
            </a:lvl2pPr>
            <a:lvl3pPr lvl="2" algn="ctr" rtl="0">
              <a:lnSpc>
                <a:spcPct val="100000"/>
              </a:lnSpc>
              <a:spcBef>
                <a:spcPts val="0"/>
              </a:spcBef>
              <a:spcAft>
                <a:spcPts val="0"/>
              </a:spcAft>
              <a:buClr>
                <a:schemeClr val="accent1"/>
              </a:buClr>
              <a:buSzPts val="2100"/>
              <a:buNone/>
              <a:defRPr sz="2800">
                <a:solidFill>
                  <a:schemeClr val="accent1"/>
                </a:solidFill>
              </a:defRPr>
            </a:lvl3pPr>
            <a:lvl4pPr lvl="3" algn="ctr" rtl="0">
              <a:lnSpc>
                <a:spcPct val="100000"/>
              </a:lnSpc>
              <a:spcBef>
                <a:spcPts val="0"/>
              </a:spcBef>
              <a:spcAft>
                <a:spcPts val="0"/>
              </a:spcAft>
              <a:buClr>
                <a:schemeClr val="accent1"/>
              </a:buClr>
              <a:buSzPts val="2100"/>
              <a:buNone/>
              <a:defRPr sz="2800">
                <a:solidFill>
                  <a:schemeClr val="accent1"/>
                </a:solidFill>
              </a:defRPr>
            </a:lvl4pPr>
            <a:lvl5pPr lvl="4" algn="ctr" rtl="0">
              <a:lnSpc>
                <a:spcPct val="100000"/>
              </a:lnSpc>
              <a:spcBef>
                <a:spcPts val="0"/>
              </a:spcBef>
              <a:spcAft>
                <a:spcPts val="0"/>
              </a:spcAft>
              <a:buClr>
                <a:schemeClr val="accent1"/>
              </a:buClr>
              <a:buSzPts val="2100"/>
              <a:buNone/>
              <a:defRPr sz="2800">
                <a:solidFill>
                  <a:schemeClr val="accent1"/>
                </a:solidFill>
              </a:defRPr>
            </a:lvl5pPr>
            <a:lvl6pPr lvl="5" algn="ctr" rtl="0">
              <a:lnSpc>
                <a:spcPct val="100000"/>
              </a:lnSpc>
              <a:spcBef>
                <a:spcPts val="0"/>
              </a:spcBef>
              <a:spcAft>
                <a:spcPts val="0"/>
              </a:spcAft>
              <a:buClr>
                <a:schemeClr val="accent1"/>
              </a:buClr>
              <a:buSzPts val="2100"/>
              <a:buNone/>
              <a:defRPr sz="2800">
                <a:solidFill>
                  <a:schemeClr val="accent1"/>
                </a:solidFill>
              </a:defRPr>
            </a:lvl6pPr>
            <a:lvl7pPr lvl="6" algn="ctr" rtl="0">
              <a:lnSpc>
                <a:spcPct val="100000"/>
              </a:lnSpc>
              <a:spcBef>
                <a:spcPts val="0"/>
              </a:spcBef>
              <a:spcAft>
                <a:spcPts val="0"/>
              </a:spcAft>
              <a:buClr>
                <a:schemeClr val="accent1"/>
              </a:buClr>
              <a:buSzPts val="2100"/>
              <a:buNone/>
              <a:defRPr sz="2800">
                <a:solidFill>
                  <a:schemeClr val="accent1"/>
                </a:solidFill>
              </a:defRPr>
            </a:lvl7pPr>
            <a:lvl8pPr lvl="7" algn="ctr" rtl="0">
              <a:lnSpc>
                <a:spcPct val="100000"/>
              </a:lnSpc>
              <a:spcBef>
                <a:spcPts val="0"/>
              </a:spcBef>
              <a:spcAft>
                <a:spcPts val="0"/>
              </a:spcAft>
              <a:buClr>
                <a:schemeClr val="accent1"/>
              </a:buClr>
              <a:buSzPts val="2100"/>
              <a:buNone/>
              <a:defRPr sz="2800">
                <a:solidFill>
                  <a:schemeClr val="accent1"/>
                </a:solidFill>
              </a:defRPr>
            </a:lvl8pPr>
            <a:lvl9pPr lvl="8" algn="ctr" rtl="0">
              <a:lnSpc>
                <a:spcPct val="100000"/>
              </a:lnSpc>
              <a:spcBef>
                <a:spcPts val="0"/>
              </a:spcBef>
              <a:spcAft>
                <a:spcPts val="0"/>
              </a:spcAft>
              <a:buClr>
                <a:schemeClr val="accent1"/>
              </a:buClr>
              <a:buSzPts val="2100"/>
              <a:buNone/>
              <a:defRPr sz="2800">
                <a:solidFill>
                  <a:schemeClr val="accent1"/>
                </a:solidFill>
              </a:defRPr>
            </a:lvl9pPr>
          </a:lstStyle>
          <a:p>
            <a:endParaRPr/>
          </a:p>
        </p:txBody>
      </p:sp>
    </p:spTree>
    <p:extLst>
      <p:ext uri="{BB962C8B-B14F-4D97-AF65-F5344CB8AC3E}">
        <p14:creationId xmlns:p14="http://schemas.microsoft.com/office/powerpoint/2010/main" val="61459859"/>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Six Columns  " preserve="1">
  <p:cSld name="Title + Six Columns  ">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7"/>
          <p:cNvSpPr txBox="1">
            <a:spLocks noGrp="1"/>
          </p:cNvSpPr>
          <p:nvPr>
            <p:ph type="title"/>
          </p:nvPr>
        </p:nvSpPr>
        <p:spPr>
          <a:xfrm>
            <a:off x="4717996" y="2424721"/>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110" name="Google Shape;110;p27"/>
          <p:cNvSpPr txBox="1">
            <a:spLocks noGrp="1"/>
          </p:cNvSpPr>
          <p:nvPr>
            <p:ph type="subTitle" idx="1"/>
          </p:nvPr>
        </p:nvSpPr>
        <p:spPr>
          <a:xfrm>
            <a:off x="4717997" y="3099687"/>
            <a:ext cx="2756000" cy="8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111" name="Google Shape;111;p27"/>
          <p:cNvSpPr txBox="1">
            <a:spLocks noGrp="1"/>
          </p:cNvSpPr>
          <p:nvPr>
            <p:ph type="title" idx="2"/>
          </p:nvPr>
        </p:nvSpPr>
        <p:spPr>
          <a:xfrm>
            <a:off x="8038071" y="2424721"/>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112" name="Google Shape;112;p27"/>
          <p:cNvSpPr txBox="1">
            <a:spLocks noGrp="1"/>
          </p:cNvSpPr>
          <p:nvPr>
            <p:ph type="subTitle" idx="3"/>
          </p:nvPr>
        </p:nvSpPr>
        <p:spPr>
          <a:xfrm>
            <a:off x="8038069" y="3099687"/>
            <a:ext cx="2756000" cy="8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113" name="Google Shape;113;p27"/>
          <p:cNvSpPr txBox="1">
            <a:spLocks noGrp="1"/>
          </p:cNvSpPr>
          <p:nvPr>
            <p:ph type="title" idx="4"/>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14" name="Google Shape;114;p27"/>
          <p:cNvSpPr txBox="1">
            <a:spLocks noGrp="1"/>
          </p:cNvSpPr>
          <p:nvPr>
            <p:ph type="title" idx="5"/>
          </p:nvPr>
        </p:nvSpPr>
        <p:spPr>
          <a:xfrm>
            <a:off x="1397929" y="2424721"/>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115" name="Google Shape;115;p27"/>
          <p:cNvSpPr txBox="1">
            <a:spLocks noGrp="1"/>
          </p:cNvSpPr>
          <p:nvPr>
            <p:ph type="subTitle" idx="6"/>
          </p:nvPr>
        </p:nvSpPr>
        <p:spPr>
          <a:xfrm>
            <a:off x="1397933" y="3099687"/>
            <a:ext cx="2756000" cy="8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116" name="Google Shape;116;p27"/>
          <p:cNvSpPr txBox="1">
            <a:spLocks noGrp="1"/>
          </p:cNvSpPr>
          <p:nvPr>
            <p:ph type="title" idx="7"/>
          </p:nvPr>
        </p:nvSpPr>
        <p:spPr>
          <a:xfrm>
            <a:off x="4717996" y="4433380"/>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117" name="Google Shape;117;p27"/>
          <p:cNvSpPr txBox="1">
            <a:spLocks noGrp="1"/>
          </p:cNvSpPr>
          <p:nvPr>
            <p:ph type="subTitle" idx="8"/>
          </p:nvPr>
        </p:nvSpPr>
        <p:spPr>
          <a:xfrm>
            <a:off x="4717997" y="5108345"/>
            <a:ext cx="2756000" cy="8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118" name="Google Shape;118;p27"/>
          <p:cNvSpPr txBox="1">
            <a:spLocks noGrp="1"/>
          </p:cNvSpPr>
          <p:nvPr>
            <p:ph type="title" idx="9"/>
          </p:nvPr>
        </p:nvSpPr>
        <p:spPr>
          <a:xfrm>
            <a:off x="8038071" y="4433380"/>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119" name="Google Shape;119;p27"/>
          <p:cNvSpPr txBox="1">
            <a:spLocks noGrp="1"/>
          </p:cNvSpPr>
          <p:nvPr>
            <p:ph type="subTitle" idx="13"/>
          </p:nvPr>
        </p:nvSpPr>
        <p:spPr>
          <a:xfrm>
            <a:off x="8038069" y="5108345"/>
            <a:ext cx="2756000" cy="8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120" name="Google Shape;120;p27"/>
          <p:cNvSpPr txBox="1">
            <a:spLocks noGrp="1"/>
          </p:cNvSpPr>
          <p:nvPr>
            <p:ph type="title" idx="14"/>
          </p:nvPr>
        </p:nvSpPr>
        <p:spPr>
          <a:xfrm>
            <a:off x="1397929" y="4433380"/>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121" name="Google Shape;121;p27"/>
          <p:cNvSpPr txBox="1">
            <a:spLocks noGrp="1"/>
          </p:cNvSpPr>
          <p:nvPr>
            <p:ph type="subTitle" idx="15"/>
          </p:nvPr>
        </p:nvSpPr>
        <p:spPr>
          <a:xfrm>
            <a:off x="1397933" y="5108345"/>
            <a:ext cx="2756000" cy="8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Tree>
    <p:extLst>
      <p:ext uri="{BB962C8B-B14F-4D97-AF65-F5344CB8AC3E}">
        <p14:creationId xmlns:p14="http://schemas.microsoft.com/office/powerpoint/2010/main" val="2637328225"/>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Four Columns 1" preserve="1">
  <p:cSld name="Title + Four Columns 1">
    <p:bg>
      <p:bgPr>
        <a:blipFill>
          <a:blip r:embed="rId2">
            <a:alphaModFix/>
          </a:blip>
          <a:stretch>
            <a:fillRect/>
          </a:stretch>
        </a:blipFill>
        <a:effectLst/>
      </p:bgPr>
    </p:bg>
    <p:spTree>
      <p:nvGrpSpPr>
        <p:cNvPr id="1" name="Shape 122"/>
        <p:cNvGrpSpPr/>
        <p:nvPr/>
      </p:nvGrpSpPr>
      <p:grpSpPr>
        <a:xfrm>
          <a:off x="0" y="0"/>
          <a:ext cx="0" cy="0"/>
          <a:chOff x="0" y="0"/>
          <a:chExt cx="0" cy="0"/>
        </a:xfrm>
      </p:grpSpPr>
      <p:sp>
        <p:nvSpPr>
          <p:cNvPr id="123" name="Google Shape;123;p28"/>
          <p:cNvSpPr txBox="1">
            <a:spLocks noGrp="1"/>
          </p:cNvSpPr>
          <p:nvPr>
            <p:ph type="title"/>
          </p:nvPr>
        </p:nvSpPr>
        <p:spPr>
          <a:xfrm>
            <a:off x="1251333" y="593367"/>
            <a:ext cx="67248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24" name="Google Shape;124;p28"/>
          <p:cNvSpPr txBox="1">
            <a:spLocks noGrp="1"/>
          </p:cNvSpPr>
          <p:nvPr>
            <p:ph type="title" idx="2"/>
          </p:nvPr>
        </p:nvSpPr>
        <p:spPr>
          <a:xfrm>
            <a:off x="1784317" y="3146433"/>
            <a:ext cx="3636800" cy="5008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None/>
              <a:defRPr sz="1867">
                <a:solidFill>
                  <a:schemeClr val="lt1"/>
                </a:solidFill>
              </a:defRPr>
            </a:lvl1pPr>
            <a:lvl2pPr lvl="1" algn="r" rtl="0">
              <a:spcBef>
                <a:spcPts val="0"/>
              </a:spcBef>
              <a:spcAft>
                <a:spcPts val="0"/>
              </a:spcAft>
              <a:buClr>
                <a:schemeClr val="lt1"/>
              </a:buClr>
              <a:buSzPts val="4200"/>
              <a:buNone/>
              <a:defRPr sz="5600">
                <a:solidFill>
                  <a:schemeClr val="lt1"/>
                </a:solidFill>
              </a:defRPr>
            </a:lvl2pPr>
            <a:lvl3pPr lvl="2" algn="r" rtl="0">
              <a:spcBef>
                <a:spcPts val="0"/>
              </a:spcBef>
              <a:spcAft>
                <a:spcPts val="0"/>
              </a:spcAft>
              <a:buClr>
                <a:schemeClr val="lt1"/>
              </a:buClr>
              <a:buSzPts val="4200"/>
              <a:buNone/>
              <a:defRPr sz="5600">
                <a:solidFill>
                  <a:schemeClr val="lt1"/>
                </a:solidFill>
              </a:defRPr>
            </a:lvl3pPr>
            <a:lvl4pPr lvl="3" algn="r" rtl="0">
              <a:spcBef>
                <a:spcPts val="0"/>
              </a:spcBef>
              <a:spcAft>
                <a:spcPts val="0"/>
              </a:spcAft>
              <a:buClr>
                <a:schemeClr val="lt1"/>
              </a:buClr>
              <a:buSzPts val="4200"/>
              <a:buNone/>
              <a:defRPr sz="5600">
                <a:solidFill>
                  <a:schemeClr val="lt1"/>
                </a:solidFill>
              </a:defRPr>
            </a:lvl4pPr>
            <a:lvl5pPr lvl="4" algn="r" rtl="0">
              <a:spcBef>
                <a:spcPts val="0"/>
              </a:spcBef>
              <a:spcAft>
                <a:spcPts val="0"/>
              </a:spcAft>
              <a:buClr>
                <a:schemeClr val="lt1"/>
              </a:buClr>
              <a:buSzPts val="4200"/>
              <a:buNone/>
              <a:defRPr sz="5600">
                <a:solidFill>
                  <a:schemeClr val="lt1"/>
                </a:solidFill>
              </a:defRPr>
            </a:lvl5pPr>
            <a:lvl6pPr lvl="5" algn="r" rtl="0">
              <a:spcBef>
                <a:spcPts val="0"/>
              </a:spcBef>
              <a:spcAft>
                <a:spcPts val="0"/>
              </a:spcAft>
              <a:buClr>
                <a:schemeClr val="lt1"/>
              </a:buClr>
              <a:buSzPts val="4200"/>
              <a:buNone/>
              <a:defRPr sz="5600">
                <a:solidFill>
                  <a:schemeClr val="lt1"/>
                </a:solidFill>
              </a:defRPr>
            </a:lvl6pPr>
            <a:lvl7pPr lvl="6" algn="r" rtl="0">
              <a:spcBef>
                <a:spcPts val="0"/>
              </a:spcBef>
              <a:spcAft>
                <a:spcPts val="0"/>
              </a:spcAft>
              <a:buClr>
                <a:schemeClr val="lt1"/>
              </a:buClr>
              <a:buSzPts val="4200"/>
              <a:buNone/>
              <a:defRPr sz="5600">
                <a:solidFill>
                  <a:schemeClr val="lt1"/>
                </a:solidFill>
              </a:defRPr>
            </a:lvl7pPr>
            <a:lvl8pPr lvl="7" algn="r" rtl="0">
              <a:spcBef>
                <a:spcPts val="0"/>
              </a:spcBef>
              <a:spcAft>
                <a:spcPts val="0"/>
              </a:spcAft>
              <a:buClr>
                <a:schemeClr val="lt1"/>
              </a:buClr>
              <a:buSzPts val="4200"/>
              <a:buNone/>
              <a:defRPr sz="5600">
                <a:solidFill>
                  <a:schemeClr val="lt1"/>
                </a:solidFill>
              </a:defRPr>
            </a:lvl8pPr>
            <a:lvl9pPr lvl="8" algn="r" rtl="0">
              <a:spcBef>
                <a:spcPts val="0"/>
              </a:spcBef>
              <a:spcAft>
                <a:spcPts val="0"/>
              </a:spcAft>
              <a:buClr>
                <a:schemeClr val="lt1"/>
              </a:buClr>
              <a:buSzPts val="4200"/>
              <a:buNone/>
              <a:defRPr sz="5600">
                <a:solidFill>
                  <a:schemeClr val="lt1"/>
                </a:solidFill>
              </a:defRPr>
            </a:lvl9pPr>
          </a:lstStyle>
          <a:p>
            <a:endParaRPr/>
          </a:p>
        </p:txBody>
      </p:sp>
      <p:sp>
        <p:nvSpPr>
          <p:cNvPr id="125" name="Google Shape;125;p28"/>
          <p:cNvSpPr txBox="1">
            <a:spLocks noGrp="1"/>
          </p:cNvSpPr>
          <p:nvPr>
            <p:ph type="subTitle" idx="1"/>
          </p:nvPr>
        </p:nvSpPr>
        <p:spPr>
          <a:xfrm>
            <a:off x="1784317" y="2284068"/>
            <a:ext cx="3636800" cy="80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600"/>
              <a:buNone/>
              <a:defRPr sz="2133">
                <a:solidFill>
                  <a:schemeClr val="lt1"/>
                </a:solidFill>
              </a:defRPr>
            </a:lvl1pPr>
            <a:lvl2pPr lvl="1" algn="r" rtl="0">
              <a:lnSpc>
                <a:spcPct val="100000"/>
              </a:lnSpc>
              <a:spcBef>
                <a:spcPts val="0"/>
              </a:spcBef>
              <a:spcAft>
                <a:spcPts val="0"/>
              </a:spcAft>
              <a:buClr>
                <a:schemeClr val="lt1"/>
              </a:buClr>
              <a:buSzPts val="1600"/>
              <a:buNone/>
              <a:defRPr sz="2133">
                <a:solidFill>
                  <a:schemeClr val="lt1"/>
                </a:solidFill>
              </a:defRPr>
            </a:lvl2pPr>
            <a:lvl3pPr lvl="2" algn="r" rtl="0">
              <a:lnSpc>
                <a:spcPct val="100000"/>
              </a:lnSpc>
              <a:spcBef>
                <a:spcPts val="0"/>
              </a:spcBef>
              <a:spcAft>
                <a:spcPts val="0"/>
              </a:spcAft>
              <a:buClr>
                <a:schemeClr val="lt1"/>
              </a:buClr>
              <a:buSzPts val="1600"/>
              <a:buNone/>
              <a:defRPr sz="2133">
                <a:solidFill>
                  <a:schemeClr val="lt1"/>
                </a:solidFill>
              </a:defRPr>
            </a:lvl3pPr>
            <a:lvl4pPr lvl="3" algn="r" rtl="0">
              <a:lnSpc>
                <a:spcPct val="100000"/>
              </a:lnSpc>
              <a:spcBef>
                <a:spcPts val="0"/>
              </a:spcBef>
              <a:spcAft>
                <a:spcPts val="0"/>
              </a:spcAft>
              <a:buClr>
                <a:schemeClr val="lt1"/>
              </a:buClr>
              <a:buSzPts val="1600"/>
              <a:buNone/>
              <a:defRPr sz="2133">
                <a:solidFill>
                  <a:schemeClr val="lt1"/>
                </a:solidFill>
              </a:defRPr>
            </a:lvl4pPr>
            <a:lvl5pPr lvl="4" algn="r" rtl="0">
              <a:lnSpc>
                <a:spcPct val="100000"/>
              </a:lnSpc>
              <a:spcBef>
                <a:spcPts val="0"/>
              </a:spcBef>
              <a:spcAft>
                <a:spcPts val="0"/>
              </a:spcAft>
              <a:buClr>
                <a:schemeClr val="lt1"/>
              </a:buClr>
              <a:buSzPts val="1600"/>
              <a:buNone/>
              <a:defRPr sz="2133">
                <a:solidFill>
                  <a:schemeClr val="lt1"/>
                </a:solidFill>
              </a:defRPr>
            </a:lvl5pPr>
            <a:lvl6pPr lvl="5" algn="r" rtl="0">
              <a:lnSpc>
                <a:spcPct val="100000"/>
              </a:lnSpc>
              <a:spcBef>
                <a:spcPts val="0"/>
              </a:spcBef>
              <a:spcAft>
                <a:spcPts val="0"/>
              </a:spcAft>
              <a:buClr>
                <a:schemeClr val="lt1"/>
              </a:buClr>
              <a:buSzPts val="1600"/>
              <a:buNone/>
              <a:defRPr sz="2133">
                <a:solidFill>
                  <a:schemeClr val="lt1"/>
                </a:solidFill>
              </a:defRPr>
            </a:lvl6pPr>
            <a:lvl7pPr lvl="6" algn="r" rtl="0">
              <a:lnSpc>
                <a:spcPct val="100000"/>
              </a:lnSpc>
              <a:spcBef>
                <a:spcPts val="0"/>
              </a:spcBef>
              <a:spcAft>
                <a:spcPts val="0"/>
              </a:spcAft>
              <a:buClr>
                <a:schemeClr val="lt1"/>
              </a:buClr>
              <a:buSzPts val="1600"/>
              <a:buNone/>
              <a:defRPr sz="2133">
                <a:solidFill>
                  <a:schemeClr val="lt1"/>
                </a:solidFill>
              </a:defRPr>
            </a:lvl7pPr>
            <a:lvl8pPr lvl="7" algn="r" rtl="0">
              <a:lnSpc>
                <a:spcPct val="100000"/>
              </a:lnSpc>
              <a:spcBef>
                <a:spcPts val="0"/>
              </a:spcBef>
              <a:spcAft>
                <a:spcPts val="0"/>
              </a:spcAft>
              <a:buClr>
                <a:schemeClr val="lt1"/>
              </a:buClr>
              <a:buSzPts val="1600"/>
              <a:buNone/>
              <a:defRPr sz="2133">
                <a:solidFill>
                  <a:schemeClr val="lt1"/>
                </a:solidFill>
              </a:defRPr>
            </a:lvl8pPr>
            <a:lvl9pPr lvl="8" algn="r" rtl="0">
              <a:lnSpc>
                <a:spcPct val="100000"/>
              </a:lnSpc>
              <a:spcBef>
                <a:spcPts val="0"/>
              </a:spcBef>
              <a:spcAft>
                <a:spcPts val="0"/>
              </a:spcAft>
              <a:buClr>
                <a:schemeClr val="lt1"/>
              </a:buClr>
              <a:buSzPts val="1600"/>
              <a:buNone/>
              <a:defRPr sz="2133">
                <a:solidFill>
                  <a:schemeClr val="lt1"/>
                </a:solidFill>
              </a:defRPr>
            </a:lvl9pPr>
          </a:lstStyle>
          <a:p>
            <a:endParaRPr/>
          </a:p>
        </p:txBody>
      </p:sp>
      <p:sp>
        <p:nvSpPr>
          <p:cNvPr id="126" name="Google Shape;126;p28"/>
          <p:cNvSpPr txBox="1">
            <a:spLocks noGrp="1"/>
          </p:cNvSpPr>
          <p:nvPr>
            <p:ph type="title" idx="3"/>
          </p:nvPr>
        </p:nvSpPr>
        <p:spPr>
          <a:xfrm>
            <a:off x="1784317" y="5318600"/>
            <a:ext cx="3636800" cy="5008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None/>
              <a:defRPr sz="1867">
                <a:solidFill>
                  <a:schemeClr val="lt1"/>
                </a:solidFill>
              </a:defRPr>
            </a:lvl1pPr>
            <a:lvl2pPr lvl="1" algn="r" rtl="0">
              <a:spcBef>
                <a:spcPts val="0"/>
              </a:spcBef>
              <a:spcAft>
                <a:spcPts val="0"/>
              </a:spcAft>
              <a:buClr>
                <a:schemeClr val="lt1"/>
              </a:buClr>
              <a:buSzPts val="4200"/>
              <a:buNone/>
              <a:defRPr sz="5600">
                <a:solidFill>
                  <a:schemeClr val="lt1"/>
                </a:solidFill>
              </a:defRPr>
            </a:lvl2pPr>
            <a:lvl3pPr lvl="2" algn="r" rtl="0">
              <a:spcBef>
                <a:spcPts val="0"/>
              </a:spcBef>
              <a:spcAft>
                <a:spcPts val="0"/>
              </a:spcAft>
              <a:buClr>
                <a:schemeClr val="lt1"/>
              </a:buClr>
              <a:buSzPts val="4200"/>
              <a:buNone/>
              <a:defRPr sz="5600">
                <a:solidFill>
                  <a:schemeClr val="lt1"/>
                </a:solidFill>
              </a:defRPr>
            </a:lvl3pPr>
            <a:lvl4pPr lvl="3" algn="r" rtl="0">
              <a:spcBef>
                <a:spcPts val="0"/>
              </a:spcBef>
              <a:spcAft>
                <a:spcPts val="0"/>
              </a:spcAft>
              <a:buClr>
                <a:schemeClr val="lt1"/>
              </a:buClr>
              <a:buSzPts val="4200"/>
              <a:buNone/>
              <a:defRPr sz="5600">
                <a:solidFill>
                  <a:schemeClr val="lt1"/>
                </a:solidFill>
              </a:defRPr>
            </a:lvl4pPr>
            <a:lvl5pPr lvl="4" algn="r" rtl="0">
              <a:spcBef>
                <a:spcPts val="0"/>
              </a:spcBef>
              <a:spcAft>
                <a:spcPts val="0"/>
              </a:spcAft>
              <a:buClr>
                <a:schemeClr val="lt1"/>
              </a:buClr>
              <a:buSzPts val="4200"/>
              <a:buNone/>
              <a:defRPr sz="5600">
                <a:solidFill>
                  <a:schemeClr val="lt1"/>
                </a:solidFill>
              </a:defRPr>
            </a:lvl5pPr>
            <a:lvl6pPr lvl="5" algn="r" rtl="0">
              <a:spcBef>
                <a:spcPts val="0"/>
              </a:spcBef>
              <a:spcAft>
                <a:spcPts val="0"/>
              </a:spcAft>
              <a:buClr>
                <a:schemeClr val="lt1"/>
              </a:buClr>
              <a:buSzPts val="4200"/>
              <a:buNone/>
              <a:defRPr sz="5600">
                <a:solidFill>
                  <a:schemeClr val="lt1"/>
                </a:solidFill>
              </a:defRPr>
            </a:lvl6pPr>
            <a:lvl7pPr lvl="6" algn="r" rtl="0">
              <a:spcBef>
                <a:spcPts val="0"/>
              </a:spcBef>
              <a:spcAft>
                <a:spcPts val="0"/>
              </a:spcAft>
              <a:buClr>
                <a:schemeClr val="lt1"/>
              </a:buClr>
              <a:buSzPts val="4200"/>
              <a:buNone/>
              <a:defRPr sz="5600">
                <a:solidFill>
                  <a:schemeClr val="lt1"/>
                </a:solidFill>
              </a:defRPr>
            </a:lvl7pPr>
            <a:lvl8pPr lvl="7" algn="r" rtl="0">
              <a:spcBef>
                <a:spcPts val="0"/>
              </a:spcBef>
              <a:spcAft>
                <a:spcPts val="0"/>
              </a:spcAft>
              <a:buClr>
                <a:schemeClr val="lt1"/>
              </a:buClr>
              <a:buSzPts val="4200"/>
              <a:buNone/>
              <a:defRPr sz="5600">
                <a:solidFill>
                  <a:schemeClr val="lt1"/>
                </a:solidFill>
              </a:defRPr>
            </a:lvl8pPr>
            <a:lvl9pPr lvl="8" algn="r" rtl="0">
              <a:spcBef>
                <a:spcPts val="0"/>
              </a:spcBef>
              <a:spcAft>
                <a:spcPts val="0"/>
              </a:spcAft>
              <a:buClr>
                <a:schemeClr val="lt1"/>
              </a:buClr>
              <a:buSzPts val="4200"/>
              <a:buNone/>
              <a:defRPr sz="5600">
                <a:solidFill>
                  <a:schemeClr val="lt1"/>
                </a:solidFill>
              </a:defRPr>
            </a:lvl9pPr>
          </a:lstStyle>
          <a:p>
            <a:endParaRPr/>
          </a:p>
        </p:txBody>
      </p:sp>
      <p:sp>
        <p:nvSpPr>
          <p:cNvPr id="127" name="Google Shape;127;p28"/>
          <p:cNvSpPr txBox="1">
            <a:spLocks noGrp="1"/>
          </p:cNvSpPr>
          <p:nvPr>
            <p:ph type="subTitle" idx="4"/>
          </p:nvPr>
        </p:nvSpPr>
        <p:spPr>
          <a:xfrm>
            <a:off x="1784317" y="4456235"/>
            <a:ext cx="3636800" cy="80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600"/>
              <a:buNone/>
              <a:defRPr sz="2133">
                <a:solidFill>
                  <a:schemeClr val="lt1"/>
                </a:solidFill>
              </a:defRPr>
            </a:lvl1pPr>
            <a:lvl2pPr lvl="1" algn="r" rtl="0">
              <a:lnSpc>
                <a:spcPct val="100000"/>
              </a:lnSpc>
              <a:spcBef>
                <a:spcPts val="0"/>
              </a:spcBef>
              <a:spcAft>
                <a:spcPts val="0"/>
              </a:spcAft>
              <a:buClr>
                <a:schemeClr val="lt1"/>
              </a:buClr>
              <a:buSzPts val="1600"/>
              <a:buNone/>
              <a:defRPr sz="2133">
                <a:solidFill>
                  <a:schemeClr val="lt1"/>
                </a:solidFill>
              </a:defRPr>
            </a:lvl2pPr>
            <a:lvl3pPr lvl="2" algn="r" rtl="0">
              <a:lnSpc>
                <a:spcPct val="100000"/>
              </a:lnSpc>
              <a:spcBef>
                <a:spcPts val="0"/>
              </a:spcBef>
              <a:spcAft>
                <a:spcPts val="0"/>
              </a:spcAft>
              <a:buClr>
                <a:schemeClr val="lt1"/>
              </a:buClr>
              <a:buSzPts val="1600"/>
              <a:buNone/>
              <a:defRPr sz="2133">
                <a:solidFill>
                  <a:schemeClr val="lt1"/>
                </a:solidFill>
              </a:defRPr>
            </a:lvl3pPr>
            <a:lvl4pPr lvl="3" algn="r" rtl="0">
              <a:lnSpc>
                <a:spcPct val="100000"/>
              </a:lnSpc>
              <a:spcBef>
                <a:spcPts val="0"/>
              </a:spcBef>
              <a:spcAft>
                <a:spcPts val="0"/>
              </a:spcAft>
              <a:buClr>
                <a:schemeClr val="lt1"/>
              </a:buClr>
              <a:buSzPts val="1600"/>
              <a:buNone/>
              <a:defRPr sz="2133">
                <a:solidFill>
                  <a:schemeClr val="lt1"/>
                </a:solidFill>
              </a:defRPr>
            </a:lvl4pPr>
            <a:lvl5pPr lvl="4" algn="r" rtl="0">
              <a:lnSpc>
                <a:spcPct val="100000"/>
              </a:lnSpc>
              <a:spcBef>
                <a:spcPts val="0"/>
              </a:spcBef>
              <a:spcAft>
                <a:spcPts val="0"/>
              </a:spcAft>
              <a:buClr>
                <a:schemeClr val="lt1"/>
              </a:buClr>
              <a:buSzPts val="1600"/>
              <a:buNone/>
              <a:defRPr sz="2133">
                <a:solidFill>
                  <a:schemeClr val="lt1"/>
                </a:solidFill>
              </a:defRPr>
            </a:lvl5pPr>
            <a:lvl6pPr lvl="5" algn="r" rtl="0">
              <a:lnSpc>
                <a:spcPct val="100000"/>
              </a:lnSpc>
              <a:spcBef>
                <a:spcPts val="0"/>
              </a:spcBef>
              <a:spcAft>
                <a:spcPts val="0"/>
              </a:spcAft>
              <a:buClr>
                <a:schemeClr val="lt1"/>
              </a:buClr>
              <a:buSzPts val="1600"/>
              <a:buNone/>
              <a:defRPr sz="2133">
                <a:solidFill>
                  <a:schemeClr val="lt1"/>
                </a:solidFill>
              </a:defRPr>
            </a:lvl6pPr>
            <a:lvl7pPr lvl="6" algn="r" rtl="0">
              <a:lnSpc>
                <a:spcPct val="100000"/>
              </a:lnSpc>
              <a:spcBef>
                <a:spcPts val="0"/>
              </a:spcBef>
              <a:spcAft>
                <a:spcPts val="0"/>
              </a:spcAft>
              <a:buClr>
                <a:schemeClr val="lt1"/>
              </a:buClr>
              <a:buSzPts val="1600"/>
              <a:buNone/>
              <a:defRPr sz="2133">
                <a:solidFill>
                  <a:schemeClr val="lt1"/>
                </a:solidFill>
              </a:defRPr>
            </a:lvl7pPr>
            <a:lvl8pPr lvl="7" algn="r" rtl="0">
              <a:lnSpc>
                <a:spcPct val="100000"/>
              </a:lnSpc>
              <a:spcBef>
                <a:spcPts val="0"/>
              </a:spcBef>
              <a:spcAft>
                <a:spcPts val="0"/>
              </a:spcAft>
              <a:buClr>
                <a:schemeClr val="lt1"/>
              </a:buClr>
              <a:buSzPts val="1600"/>
              <a:buNone/>
              <a:defRPr sz="2133">
                <a:solidFill>
                  <a:schemeClr val="lt1"/>
                </a:solidFill>
              </a:defRPr>
            </a:lvl8pPr>
            <a:lvl9pPr lvl="8" algn="r" rtl="0">
              <a:lnSpc>
                <a:spcPct val="100000"/>
              </a:lnSpc>
              <a:spcBef>
                <a:spcPts val="0"/>
              </a:spcBef>
              <a:spcAft>
                <a:spcPts val="0"/>
              </a:spcAft>
              <a:buClr>
                <a:schemeClr val="lt1"/>
              </a:buClr>
              <a:buSzPts val="1600"/>
              <a:buNone/>
              <a:defRPr sz="2133">
                <a:solidFill>
                  <a:schemeClr val="lt1"/>
                </a:solidFill>
              </a:defRPr>
            </a:lvl9pPr>
          </a:lstStyle>
          <a:p>
            <a:endParaRPr/>
          </a:p>
        </p:txBody>
      </p:sp>
      <p:sp>
        <p:nvSpPr>
          <p:cNvPr id="128" name="Google Shape;128;p28"/>
          <p:cNvSpPr txBox="1">
            <a:spLocks noGrp="1"/>
          </p:cNvSpPr>
          <p:nvPr>
            <p:ph type="title" idx="5"/>
          </p:nvPr>
        </p:nvSpPr>
        <p:spPr>
          <a:xfrm>
            <a:off x="6770884" y="3146433"/>
            <a:ext cx="3636800" cy="500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sz="1867">
                <a:solidFill>
                  <a:schemeClr val="lt1"/>
                </a:solidFill>
              </a:defRPr>
            </a:lvl1pPr>
            <a:lvl2pPr lvl="1" rtl="0">
              <a:spcBef>
                <a:spcPts val="0"/>
              </a:spcBef>
              <a:spcAft>
                <a:spcPts val="0"/>
              </a:spcAft>
              <a:buClr>
                <a:schemeClr val="lt1"/>
              </a:buClr>
              <a:buSzPts val="4200"/>
              <a:buNone/>
              <a:defRPr sz="5600">
                <a:solidFill>
                  <a:schemeClr val="lt1"/>
                </a:solidFill>
              </a:defRPr>
            </a:lvl2pPr>
            <a:lvl3pPr lvl="2" rtl="0">
              <a:spcBef>
                <a:spcPts val="0"/>
              </a:spcBef>
              <a:spcAft>
                <a:spcPts val="0"/>
              </a:spcAft>
              <a:buClr>
                <a:schemeClr val="lt1"/>
              </a:buClr>
              <a:buSzPts val="4200"/>
              <a:buNone/>
              <a:defRPr sz="5600">
                <a:solidFill>
                  <a:schemeClr val="lt1"/>
                </a:solidFill>
              </a:defRPr>
            </a:lvl3pPr>
            <a:lvl4pPr lvl="3" rtl="0">
              <a:spcBef>
                <a:spcPts val="0"/>
              </a:spcBef>
              <a:spcAft>
                <a:spcPts val="0"/>
              </a:spcAft>
              <a:buClr>
                <a:schemeClr val="lt1"/>
              </a:buClr>
              <a:buSzPts val="4200"/>
              <a:buNone/>
              <a:defRPr sz="5600">
                <a:solidFill>
                  <a:schemeClr val="lt1"/>
                </a:solidFill>
              </a:defRPr>
            </a:lvl4pPr>
            <a:lvl5pPr lvl="4" rtl="0">
              <a:spcBef>
                <a:spcPts val="0"/>
              </a:spcBef>
              <a:spcAft>
                <a:spcPts val="0"/>
              </a:spcAft>
              <a:buClr>
                <a:schemeClr val="lt1"/>
              </a:buClr>
              <a:buSzPts val="4200"/>
              <a:buNone/>
              <a:defRPr sz="5600">
                <a:solidFill>
                  <a:schemeClr val="lt1"/>
                </a:solidFill>
              </a:defRPr>
            </a:lvl5pPr>
            <a:lvl6pPr lvl="5" rtl="0">
              <a:spcBef>
                <a:spcPts val="0"/>
              </a:spcBef>
              <a:spcAft>
                <a:spcPts val="0"/>
              </a:spcAft>
              <a:buClr>
                <a:schemeClr val="lt1"/>
              </a:buClr>
              <a:buSzPts val="4200"/>
              <a:buNone/>
              <a:defRPr sz="5600">
                <a:solidFill>
                  <a:schemeClr val="lt1"/>
                </a:solidFill>
              </a:defRPr>
            </a:lvl6pPr>
            <a:lvl7pPr lvl="6" rtl="0">
              <a:spcBef>
                <a:spcPts val="0"/>
              </a:spcBef>
              <a:spcAft>
                <a:spcPts val="0"/>
              </a:spcAft>
              <a:buClr>
                <a:schemeClr val="lt1"/>
              </a:buClr>
              <a:buSzPts val="4200"/>
              <a:buNone/>
              <a:defRPr sz="5600">
                <a:solidFill>
                  <a:schemeClr val="lt1"/>
                </a:solidFill>
              </a:defRPr>
            </a:lvl7pPr>
            <a:lvl8pPr lvl="7" rtl="0">
              <a:spcBef>
                <a:spcPts val="0"/>
              </a:spcBef>
              <a:spcAft>
                <a:spcPts val="0"/>
              </a:spcAft>
              <a:buClr>
                <a:schemeClr val="lt1"/>
              </a:buClr>
              <a:buSzPts val="4200"/>
              <a:buNone/>
              <a:defRPr sz="5600">
                <a:solidFill>
                  <a:schemeClr val="lt1"/>
                </a:solidFill>
              </a:defRPr>
            </a:lvl8pPr>
            <a:lvl9pPr lvl="8" rtl="0">
              <a:spcBef>
                <a:spcPts val="0"/>
              </a:spcBef>
              <a:spcAft>
                <a:spcPts val="0"/>
              </a:spcAft>
              <a:buClr>
                <a:schemeClr val="lt1"/>
              </a:buClr>
              <a:buSzPts val="4200"/>
              <a:buNone/>
              <a:defRPr sz="5600">
                <a:solidFill>
                  <a:schemeClr val="lt1"/>
                </a:solidFill>
              </a:defRPr>
            </a:lvl9pPr>
          </a:lstStyle>
          <a:p>
            <a:endParaRPr/>
          </a:p>
        </p:txBody>
      </p:sp>
      <p:sp>
        <p:nvSpPr>
          <p:cNvPr id="129" name="Google Shape;129;p28"/>
          <p:cNvSpPr txBox="1">
            <a:spLocks noGrp="1"/>
          </p:cNvSpPr>
          <p:nvPr>
            <p:ph type="subTitle" idx="6"/>
          </p:nvPr>
        </p:nvSpPr>
        <p:spPr>
          <a:xfrm>
            <a:off x="6770884" y="2284068"/>
            <a:ext cx="3636800" cy="80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2133">
                <a:solidFill>
                  <a:schemeClr val="lt1"/>
                </a:solidFill>
              </a:defRPr>
            </a:lvl1pPr>
            <a:lvl2pPr lvl="1" rtl="0">
              <a:lnSpc>
                <a:spcPct val="100000"/>
              </a:lnSpc>
              <a:spcBef>
                <a:spcPts val="0"/>
              </a:spcBef>
              <a:spcAft>
                <a:spcPts val="0"/>
              </a:spcAft>
              <a:buClr>
                <a:schemeClr val="lt1"/>
              </a:buClr>
              <a:buSzPts val="1600"/>
              <a:buNone/>
              <a:defRPr sz="2133">
                <a:solidFill>
                  <a:schemeClr val="lt1"/>
                </a:solidFill>
              </a:defRPr>
            </a:lvl2pPr>
            <a:lvl3pPr lvl="2" rtl="0">
              <a:lnSpc>
                <a:spcPct val="100000"/>
              </a:lnSpc>
              <a:spcBef>
                <a:spcPts val="0"/>
              </a:spcBef>
              <a:spcAft>
                <a:spcPts val="0"/>
              </a:spcAft>
              <a:buClr>
                <a:schemeClr val="lt1"/>
              </a:buClr>
              <a:buSzPts val="1600"/>
              <a:buNone/>
              <a:defRPr sz="2133">
                <a:solidFill>
                  <a:schemeClr val="lt1"/>
                </a:solidFill>
              </a:defRPr>
            </a:lvl3pPr>
            <a:lvl4pPr lvl="3" rtl="0">
              <a:lnSpc>
                <a:spcPct val="100000"/>
              </a:lnSpc>
              <a:spcBef>
                <a:spcPts val="0"/>
              </a:spcBef>
              <a:spcAft>
                <a:spcPts val="0"/>
              </a:spcAft>
              <a:buClr>
                <a:schemeClr val="lt1"/>
              </a:buClr>
              <a:buSzPts val="1600"/>
              <a:buNone/>
              <a:defRPr sz="2133">
                <a:solidFill>
                  <a:schemeClr val="lt1"/>
                </a:solidFill>
              </a:defRPr>
            </a:lvl4pPr>
            <a:lvl5pPr lvl="4" rtl="0">
              <a:lnSpc>
                <a:spcPct val="100000"/>
              </a:lnSpc>
              <a:spcBef>
                <a:spcPts val="0"/>
              </a:spcBef>
              <a:spcAft>
                <a:spcPts val="0"/>
              </a:spcAft>
              <a:buClr>
                <a:schemeClr val="lt1"/>
              </a:buClr>
              <a:buSzPts val="1600"/>
              <a:buNone/>
              <a:defRPr sz="2133">
                <a:solidFill>
                  <a:schemeClr val="lt1"/>
                </a:solidFill>
              </a:defRPr>
            </a:lvl5pPr>
            <a:lvl6pPr lvl="5" rtl="0">
              <a:lnSpc>
                <a:spcPct val="100000"/>
              </a:lnSpc>
              <a:spcBef>
                <a:spcPts val="0"/>
              </a:spcBef>
              <a:spcAft>
                <a:spcPts val="0"/>
              </a:spcAft>
              <a:buClr>
                <a:schemeClr val="lt1"/>
              </a:buClr>
              <a:buSzPts val="1600"/>
              <a:buNone/>
              <a:defRPr sz="2133">
                <a:solidFill>
                  <a:schemeClr val="lt1"/>
                </a:solidFill>
              </a:defRPr>
            </a:lvl6pPr>
            <a:lvl7pPr lvl="6" rtl="0">
              <a:lnSpc>
                <a:spcPct val="100000"/>
              </a:lnSpc>
              <a:spcBef>
                <a:spcPts val="0"/>
              </a:spcBef>
              <a:spcAft>
                <a:spcPts val="0"/>
              </a:spcAft>
              <a:buClr>
                <a:schemeClr val="lt1"/>
              </a:buClr>
              <a:buSzPts val="1600"/>
              <a:buNone/>
              <a:defRPr sz="2133">
                <a:solidFill>
                  <a:schemeClr val="lt1"/>
                </a:solidFill>
              </a:defRPr>
            </a:lvl7pPr>
            <a:lvl8pPr lvl="7" rtl="0">
              <a:lnSpc>
                <a:spcPct val="100000"/>
              </a:lnSpc>
              <a:spcBef>
                <a:spcPts val="0"/>
              </a:spcBef>
              <a:spcAft>
                <a:spcPts val="0"/>
              </a:spcAft>
              <a:buClr>
                <a:schemeClr val="lt1"/>
              </a:buClr>
              <a:buSzPts val="1600"/>
              <a:buNone/>
              <a:defRPr sz="2133">
                <a:solidFill>
                  <a:schemeClr val="lt1"/>
                </a:solidFill>
              </a:defRPr>
            </a:lvl8pPr>
            <a:lvl9pPr lvl="8" rtl="0">
              <a:lnSpc>
                <a:spcPct val="100000"/>
              </a:lnSpc>
              <a:spcBef>
                <a:spcPts val="0"/>
              </a:spcBef>
              <a:spcAft>
                <a:spcPts val="0"/>
              </a:spcAft>
              <a:buClr>
                <a:schemeClr val="lt1"/>
              </a:buClr>
              <a:buSzPts val="1600"/>
              <a:buNone/>
              <a:defRPr sz="2133">
                <a:solidFill>
                  <a:schemeClr val="lt1"/>
                </a:solidFill>
              </a:defRPr>
            </a:lvl9pPr>
          </a:lstStyle>
          <a:p>
            <a:endParaRPr/>
          </a:p>
        </p:txBody>
      </p:sp>
      <p:sp>
        <p:nvSpPr>
          <p:cNvPr id="130" name="Google Shape;130;p28"/>
          <p:cNvSpPr txBox="1">
            <a:spLocks noGrp="1"/>
          </p:cNvSpPr>
          <p:nvPr>
            <p:ph type="title" idx="7"/>
          </p:nvPr>
        </p:nvSpPr>
        <p:spPr>
          <a:xfrm>
            <a:off x="6770884" y="5318600"/>
            <a:ext cx="3636800" cy="500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sz="1867">
                <a:solidFill>
                  <a:schemeClr val="lt1"/>
                </a:solidFill>
              </a:defRPr>
            </a:lvl1pPr>
            <a:lvl2pPr lvl="1" rtl="0">
              <a:spcBef>
                <a:spcPts val="0"/>
              </a:spcBef>
              <a:spcAft>
                <a:spcPts val="0"/>
              </a:spcAft>
              <a:buClr>
                <a:schemeClr val="lt1"/>
              </a:buClr>
              <a:buSzPts val="4200"/>
              <a:buNone/>
              <a:defRPr sz="5600">
                <a:solidFill>
                  <a:schemeClr val="lt1"/>
                </a:solidFill>
              </a:defRPr>
            </a:lvl2pPr>
            <a:lvl3pPr lvl="2" rtl="0">
              <a:spcBef>
                <a:spcPts val="0"/>
              </a:spcBef>
              <a:spcAft>
                <a:spcPts val="0"/>
              </a:spcAft>
              <a:buClr>
                <a:schemeClr val="lt1"/>
              </a:buClr>
              <a:buSzPts val="4200"/>
              <a:buNone/>
              <a:defRPr sz="5600">
                <a:solidFill>
                  <a:schemeClr val="lt1"/>
                </a:solidFill>
              </a:defRPr>
            </a:lvl3pPr>
            <a:lvl4pPr lvl="3" rtl="0">
              <a:spcBef>
                <a:spcPts val="0"/>
              </a:spcBef>
              <a:spcAft>
                <a:spcPts val="0"/>
              </a:spcAft>
              <a:buClr>
                <a:schemeClr val="lt1"/>
              </a:buClr>
              <a:buSzPts val="4200"/>
              <a:buNone/>
              <a:defRPr sz="5600">
                <a:solidFill>
                  <a:schemeClr val="lt1"/>
                </a:solidFill>
              </a:defRPr>
            </a:lvl4pPr>
            <a:lvl5pPr lvl="4" rtl="0">
              <a:spcBef>
                <a:spcPts val="0"/>
              </a:spcBef>
              <a:spcAft>
                <a:spcPts val="0"/>
              </a:spcAft>
              <a:buClr>
                <a:schemeClr val="lt1"/>
              </a:buClr>
              <a:buSzPts val="4200"/>
              <a:buNone/>
              <a:defRPr sz="5600">
                <a:solidFill>
                  <a:schemeClr val="lt1"/>
                </a:solidFill>
              </a:defRPr>
            </a:lvl5pPr>
            <a:lvl6pPr lvl="5" rtl="0">
              <a:spcBef>
                <a:spcPts val="0"/>
              </a:spcBef>
              <a:spcAft>
                <a:spcPts val="0"/>
              </a:spcAft>
              <a:buClr>
                <a:schemeClr val="lt1"/>
              </a:buClr>
              <a:buSzPts val="4200"/>
              <a:buNone/>
              <a:defRPr sz="5600">
                <a:solidFill>
                  <a:schemeClr val="lt1"/>
                </a:solidFill>
              </a:defRPr>
            </a:lvl6pPr>
            <a:lvl7pPr lvl="6" rtl="0">
              <a:spcBef>
                <a:spcPts val="0"/>
              </a:spcBef>
              <a:spcAft>
                <a:spcPts val="0"/>
              </a:spcAft>
              <a:buClr>
                <a:schemeClr val="lt1"/>
              </a:buClr>
              <a:buSzPts val="4200"/>
              <a:buNone/>
              <a:defRPr sz="5600">
                <a:solidFill>
                  <a:schemeClr val="lt1"/>
                </a:solidFill>
              </a:defRPr>
            </a:lvl7pPr>
            <a:lvl8pPr lvl="7" rtl="0">
              <a:spcBef>
                <a:spcPts val="0"/>
              </a:spcBef>
              <a:spcAft>
                <a:spcPts val="0"/>
              </a:spcAft>
              <a:buClr>
                <a:schemeClr val="lt1"/>
              </a:buClr>
              <a:buSzPts val="4200"/>
              <a:buNone/>
              <a:defRPr sz="5600">
                <a:solidFill>
                  <a:schemeClr val="lt1"/>
                </a:solidFill>
              </a:defRPr>
            </a:lvl8pPr>
            <a:lvl9pPr lvl="8" rtl="0">
              <a:spcBef>
                <a:spcPts val="0"/>
              </a:spcBef>
              <a:spcAft>
                <a:spcPts val="0"/>
              </a:spcAft>
              <a:buClr>
                <a:schemeClr val="lt1"/>
              </a:buClr>
              <a:buSzPts val="4200"/>
              <a:buNone/>
              <a:defRPr sz="5600">
                <a:solidFill>
                  <a:schemeClr val="lt1"/>
                </a:solidFill>
              </a:defRPr>
            </a:lvl9pPr>
          </a:lstStyle>
          <a:p>
            <a:endParaRPr/>
          </a:p>
        </p:txBody>
      </p:sp>
      <p:sp>
        <p:nvSpPr>
          <p:cNvPr id="131" name="Google Shape;131;p28"/>
          <p:cNvSpPr txBox="1">
            <a:spLocks noGrp="1"/>
          </p:cNvSpPr>
          <p:nvPr>
            <p:ph type="subTitle" idx="8"/>
          </p:nvPr>
        </p:nvSpPr>
        <p:spPr>
          <a:xfrm>
            <a:off x="6770884" y="4456235"/>
            <a:ext cx="3636800" cy="80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2133">
                <a:solidFill>
                  <a:schemeClr val="lt1"/>
                </a:solidFill>
              </a:defRPr>
            </a:lvl1pPr>
            <a:lvl2pPr lvl="1" rtl="0">
              <a:lnSpc>
                <a:spcPct val="100000"/>
              </a:lnSpc>
              <a:spcBef>
                <a:spcPts val="0"/>
              </a:spcBef>
              <a:spcAft>
                <a:spcPts val="0"/>
              </a:spcAft>
              <a:buClr>
                <a:schemeClr val="lt1"/>
              </a:buClr>
              <a:buSzPts val="1600"/>
              <a:buNone/>
              <a:defRPr sz="2133">
                <a:solidFill>
                  <a:schemeClr val="lt1"/>
                </a:solidFill>
              </a:defRPr>
            </a:lvl2pPr>
            <a:lvl3pPr lvl="2" rtl="0">
              <a:lnSpc>
                <a:spcPct val="100000"/>
              </a:lnSpc>
              <a:spcBef>
                <a:spcPts val="0"/>
              </a:spcBef>
              <a:spcAft>
                <a:spcPts val="0"/>
              </a:spcAft>
              <a:buClr>
                <a:schemeClr val="lt1"/>
              </a:buClr>
              <a:buSzPts val="1600"/>
              <a:buNone/>
              <a:defRPr sz="2133">
                <a:solidFill>
                  <a:schemeClr val="lt1"/>
                </a:solidFill>
              </a:defRPr>
            </a:lvl3pPr>
            <a:lvl4pPr lvl="3" rtl="0">
              <a:lnSpc>
                <a:spcPct val="100000"/>
              </a:lnSpc>
              <a:spcBef>
                <a:spcPts val="0"/>
              </a:spcBef>
              <a:spcAft>
                <a:spcPts val="0"/>
              </a:spcAft>
              <a:buClr>
                <a:schemeClr val="lt1"/>
              </a:buClr>
              <a:buSzPts val="1600"/>
              <a:buNone/>
              <a:defRPr sz="2133">
                <a:solidFill>
                  <a:schemeClr val="lt1"/>
                </a:solidFill>
              </a:defRPr>
            </a:lvl4pPr>
            <a:lvl5pPr lvl="4" rtl="0">
              <a:lnSpc>
                <a:spcPct val="100000"/>
              </a:lnSpc>
              <a:spcBef>
                <a:spcPts val="0"/>
              </a:spcBef>
              <a:spcAft>
                <a:spcPts val="0"/>
              </a:spcAft>
              <a:buClr>
                <a:schemeClr val="lt1"/>
              </a:buClr>
              <a:buSzPts val="1600"/>
              <a:buNone/>
              <a:defRPr sz="2133">
                <a:solidFill>
                  <a:schemeClr val="lt1"/>
                </a:solidFill>
              </a:defRPr>
            </a:lvl5pPr>
            <a:lvl6pPr lvl="5" rtl="0">
              <a:lnSpc>
                <a:spcPct val="100000"/>
              </a:lnSpc>
              <a:spcBef>
                <a:spcPts val="0"/>
              </a:spcBef>
              <a:spcAft>
                <a:spcPts val="0"/>
              </a:spcAft>
              <a:buClr>
                <a:schemeClr val="lt1"/>
              </a:buClr>
              <a:buSzPts val="1600"/>
              <a:buNone/>
              <a:defRPr sz="2133">
                <a:solidFill>
                  <a:schemeClr val="lt1"/>
                </a:solidFill>
              </a:defRPr>
            </a:lvl6pPr>
            <a:lvl7pPr lvl="6" rtl="0">
              <a:lnSpc>
                <a:spcPct val="100000"/>
              </a:lnSpc>
              <a:spcBef>
                <a:spcPts val="0"/>
              </a:spcBef>
              <a:spcAft>
                <a:spcPts val="0"/>
              </a:spcAft>
              <a:buClr>
                <a:schemeClr val="lt1"/>
              </a:buClr>
              <a:buSzPts val="1600"/>
              <a:buNone/>
              <a:defRPr sz="2133">
                <a:solidFill>
                  <a:schemeClr val="lt1"/>
                </a:solidFill>
              </a:defRPr>
            </a:lvl7pPr>
            <a:lvl8pPr lvl="7" rtl="0">
              <a:lnSpc>
                <a:spcPct val="100000"/>
              </a:lnSpc>
              <a:spcBef>
                <a:spcPts val="0"/>
              </a:spcBef>
              <a:spcAft>
                <a:spcPts val="0"/>
              </a:spcAft>
              <a:buClr>
                <a:schemeClr val="lt1"/>
              </a:buClr>
              <a:buSzPts val="1600"/>
              <a:buNone/>
              <a:defRPr sz="2133">
                <a:solidFill>
                  <a:schemeClr val="lt1"/>
                </a:solidFill>
              </a:defRPr>
            </a:lvl8pPr>
            <a:lvl9pPr lvl="8" rtl="0">
              <a:lnSpc>
                <a:spcPct val="100000"/>
              </a:lnSpc>
              <a:spcBef>
                <a:spcPts val="0"/>
              </a:spcBef>
              <a:spcAft>
                <a:spcPts val="0"/>
              </a:spcAft>
              <a:buClr>
                <a:schemeClr val="lt1"/>
              </a:buClr>
              <a:buSzPts val="1600"/>
              <a:buNone/>
              <a:defRPr sz="2133">
                <a:solidFill>
                  <a:schemeClr val="lt1"/>
                </a:solidFill>
              </a:defRPr>
            </a:lvl9pPr>
          </a:lstStyle>
          <a:p>
            <a:endParaRPr/>
          </a:p>
        </p:txBody>
      </p:sp>
    </p:spTree>
    <p:extLst>
      <p:ext uri="{BB962C8B-B14F-4D97-AF65-F5344CB8AC3E}">
        <p14:creationId xmlns:p14="http://schemas.microsoft.com/office/powerpoint/2010/main" val="58149023"/>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ext" preserve="1">
  <p:cSld name="Title + Text">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29"/>
          <p:cNvSpPr txBox="1">
            <a:spLocks noGrp="1"/>
          </p:cNvSpPr>
          <p:nvPr>
            <p:ph type="subTitle" idx="1"/>
          </p:nvPr>
        </p:nvSpPr>
        <p:spPr>
          <a:xfrm>
            <a:off x="7756067" y="3247900"/>
            <a:ext cx="3408400" cy="27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2400">
                <a:solidFill>
                  <a:schemeClr val="lt1"/>
                </a:solidFill>
              </a:defRPr>
            </a:lvl2pPr>
            <a:lvl3pPr lvl="2" algn="ctr" rtl="0">
              <a:lnSpc>
                <a:spcPct val="100000"/>
              </a:lnSpc>
              <a:spcBef>
                <a:spcPts val="0"/>
              </a:spcBef>
              <a:spcAft>
                <a:spcPts val="0"/>
              </a:spcAft>
              <a:buClr>
                <a:schemeClr val="lt1"/>
              </a:buClr>
              <a:buSzPts val="1800"/>
              <a:buNone/>
              <a:defRPr sz="2400">
                <a:solidFill>
                  <a:schemeClr val="lt1"/>
                </a:solidFill>
              </a:defRPr>
            </a:lvl3pPr>
            <a:lvl4pPr lvl="3" algn="ctr" rtl="0">
              <a:lnSpc>
                <a:spcPct val="100000"/>
              </a:lnSpc>
              <a:spcBef>
                <a:spcPts val="0"/>
              </a:spcBef>
              <a:spcAft>
                <a:spcPts val="0"/>
              </a:spcAft>
              <a:buClr>
                <a:schemeClr val="lt1"/>
              </a:buClr>
              <a:buSzPts val="1800"/>
              <a:buNone/>
              <a:defRPr sz="2400">
                <a:solidFill>
                  <a:schemeClr val="lt1"/>
                </a:solidFill>
              </a:defRPr>
            </a:lvl4pPr>
            <a:lvl5pPr lvl="4" algn="ctr" rtl="0">
              <a:lnSpc>
                <a:spcPct val="100000"/>
              </a:lnSpc>
              <a:spcBef>
                <a:spcPts val="0"/>
              </a:spcBef>
              <a:spcAft>
                <a:spcPts val="0"/>
              </a:spcAft>
              <a:buClr>
                <a:schemeClr val="lt1"/>
              </a:buClr>
              <a:buSzPts val="1800"/>
              <a:buNone/>
              <a:defRPr sz="2400">
                <a:solidFill>
                  <a:schemeClr val="lt1"/>
                </a:solidFill>
              </a:defRPr>
            </a:lvl5pPr>
            <a:lvl6pPr lvl="5" algn="ctr" rtl="0">
              <a:lnSpc>
                <a:spcPct val="100000"/>
              </a:lnSpc>
              <a:spcBef>
                <a:spcPts val="0"/>
              </a:spcBef>
              <a:spcAft>
                <a:spcPts val="0"/>
              </a:spcAft>
              <a:buClr>
                <a:schemeClr val="lt1"/>
              </a:buClr>
              <a:buSzPts val="1800"/>
              <a:buNone/>
              <a:defRPr sz="2400">
                <a:solidFill>
                  <a:schemeClr val="lt1"/>
                </a:solidFill>
              </a:defRPr>
            </a:lvl6pPr>
            <a:lvl7pPr lvl="6" algn="ctr" rtl="0">
              <a:lnSpc>
                <a:spcPct val="100000"/>
              </a:lnSpc>
              <a:spcBef>
                <a:spcPts val="0"/>
              </a:spcBef>
              <a:spcAft>
                <a:spcPts val="0"/>
              </a:spcAft>
              <a:buClr>
                <a:schemeClr val="lt1"/>
              </a:buClr>
              <a:buSzPts val="1800"/>
              <a:buNone/>
              <a:defRPr sz="2400">
                <a:solidFill>
                  <a:schemeClr val="lt1"/>
                </a:solidFill>
              </a:defRPr>
            </a:lvl7pPr>
            <a:lvl8pPr lvl="7" algn="ctr" rtl="0">
              <a:lnSpc>
                <a:spcPct val="100000"/>
              </a:lnSpc>
              <a:spcBef>
                <a:spcPts val="0"/>
              </a:spcBef>
              <a:spcAft>
                <a:spcPts val="0"/>
              </a:spcAft>
              <a:buClr>
                <a:schemeClr val="lt1"/>
              </a:buClr>
              <a:buSzPts val="1800"/>
              <a:buNone/>
              <a:defRPr sz="2400">
                <a:solidFill>
                  <a:schemeClr val="lt1"/>
                </a:solidFill>
              </a:defRPr>
            </a:lvl8pPr>
            <a:lvl9pPr lvl="8" algn="ctr"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34" name="Google Shape;134;p29"/>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245992340"/>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Text 1" preserve="1">
  <p:cSld name="Title + Text 1">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6" name="Google Shape;136;p30"/>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37" name="Google Shape;137;p30"/>
          <p:cNvSpPr txBox="1">
            <a:spLocks noGrp="1"/>
          </p:cNvSpPr>
          <p:nvPr>
            <p:ph type="subTitle" idx="1"/>
          </p:nvPr>
        </p:nvSpPr>
        <p:spPr>
          <a:xfrm>
            <a:off x="1251333" y="3247900"/>
            <a:ext cx="3408400" cy="27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2400">
                <a:solidFill>
                  <a:schemeClr val="lt1"/>
                </a:solidFill>
              </a:defRPr>
            </a:lvl2pPr>
            <a:lvl3pPr lvl="2" algn="ctr" rtl="0">
              <a:lnSpc>
                <a:spcPct val="100000"/>
              </a:lnSpc>
              <a:spcBef>
                <a:spcPts val="0"/>
              </a:spcBef>
              <a:spcAft>
                <a:spcPts val="0"/>
              </a:spcAft>
              <a:buClr>
                <a:schemeClr val="lt1"/>
              </a:buClr>
              <a:buSzPts val="1800"/>
              <a:buNone/>
              <a:defRPr sz="2400">
                <a:solidFill>
                  <a:schemeClr val="lt1"/>
                </a:solidFill>
              </a:defRPr>
            </a:lvl3pPr>
            <a:lvl4pPr lvl="3" algn="ctr" rtl="0">
              <a:lnSpc>
                <a:spcPct val="100000"/>
              </a:lnSpc>
              <a:spcBef>
                <a:spcPts val="0"/>
              </a:spcBef>
              <a:spcAft>
                <a:spcPts val="0"/>
              </a:spcAft>
              <a:buClr>
                <a:schemeClr val="lt1"/>
              </a:buClr>
              <a:buSzPts val="1800"/>
              <a:buNone/>
              <a:defRPr sz="2400">
                <a:solidFill>
                  <a:schemeClr val="lt1"/>
                </a:solidFill>
              </a:defRPr>
            </a:lvl4pPr>
            <a:lvl5pPr lvl="4" algn="ctr" rtl="0">
              <a:lnSpc>
                <a:spcPct val="100000"/>
              </a:lnSpc>
              <a:spcBef>
                <a:spcPts val="0"/>
              </a:spcBef>
              <a:spcAft>
                <a:spcPts val="0"/>
              </a:spcAft>
              <a:buClr>
                <a:schemeClr val="lt1"/>
              </a:buClr>
              <a:buSzPts val="1800"/>
              <a:buNone/>
              <a:defRPr sz="2400">
                <a:solidFill>
                  <a:schemeClr val="lt1"/>
                </a:solidFill>
              </a:defRPr>
            </a:lvl5pPr>
            <a:lvl6pPr lvl="5" algn="ctr" rtl="0">
              <a:lnSpc>
                <a:spcPct val="100000"/>
              </a:lnSpc>
              <a:spcBef>
                <a:spcPts val="0"/>
              </a:spcBef>
              <a:spcAft>
                <a:spcPts val="0"/>
              </a:spcAft>
              <a:buClr>
                <a:schemeClr val="lt1"/>
              </a:buClr>
              <a:buSzPts val="1800"/>
              <a:buNone/>
              <a:defRPr sz="2400">
                <a:solidFill>
                  <a:schemeClr val="lt1"/>
                </a:solidFill>
              </a:defRPr>
            </a:lvl6pPr>
            <a:lvl7pPr lvl="6" algn="ctr" rtl="0">
              <a:lnSpc>
                <a:spcPct val="100000"/>
              </a:lnSpc>
              <a:spcBef>
                <a:spcPts val="0"/>
              </a:spcBef>
              <a:spcAft>
                <a:spcPts val="0"/>
              </a:spcAft>
              <a:buClr>
                <a:schemeClr val="lt1"/>
              </a:buClr>
              <a:buSzPts val="1800"/>
              <a:buNone/>
              <a:defRPr sz="2400">
                <a:solidFill>
                  <a:schemeClr val="lt1"/>
                </a:solidFill>
              </a:defRPr>
            </a:lvl7pPr>
            <a:lvl8pPr lvl="7" algn="ctr" rtl="0">
              <a:lnSpc>
                <a:spcPct val="100000"/>
              </a:lnSpc>
              <a:spcBef>
                <a:spcPts val="0"/>
              </a:spcBef>
              <a:spcAft>
                <a:spcPts val="0"/>
              </a:spcAft>
              <a:buClr>
                <a:schemeClr val="lt1"/>
              </a:buClr>
              <a:buSzPts val="1800"/>
              <a:buNone/>
              <a:defRPr sz="2400">
                <a:solidFill>
                  <a:schemeClr val="lt1"/>
                </a:solidFill>
              </a:defRPr>
            </a:lvl8pPr>
            <a:lvl9pPr lvl="8" algn="ctr" rtl="0">
              <a:lnSpc>
                <a:spcPct val="100000"/>
              </a:lnSpc>
              <a:spcBef>
                <a:spcPts val="0"/>
              </a:spcBef>
              <a:spcAft>
                <a:spcPts val="0"/>
              </a:spcAft>
              <a:buClr>
                <a:schemeClr val="lt1"/>
              </a:buClr>
              <a:buSzPts val="1800"/>
              <a:buNone/>
              <a:defRPr sz="2400">
                <a:solidFill>
                  <a:schemeClr val="lt1"/>
                </a:solidFill>
              </a:defRPr>
            </a:lvl9pPr>
          </a:lstStyle>
          <a:p>
            <a:endParaRPr/>
          </a:p>
        </p:txBody>
      </p:sp>
    </p:spTree>
    <p:extLst>
      <p:ext uri="{BB962C8B-B14F-4D97-AF65-F5344CB8AC3E}">
        <p14:creationId xmlns:p14="http://schemas.microsoft.com/office/powerpoint/2010/main" val="4250724583"/>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400"/>
              <a:buNone/>
              <a:defRPr sz="3200">
                <a:solidFill>
                  <a:schemeClr val="accen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7" name="Google Shape;17;p4"/>
          <p:cNvSpPr txBox="1">
            <a:spLocks noGrp="1"/>
          </p:cNvSpPr>
          <p:nvPr>
            <p:ph type="body" idx="1"/>
          </p:nvPr>
        </p:nvSpPr>
        <p:spPr>
          <a:xfrm>
            <a:off x="1251333" y="2212367"/>
            <a:ext cx="6595200" cy="368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lt1"/>
              </a:buClr>
              <a:buSzPts val="1400"/>
              <a:buChar char="●"/>
              <a:defRPr sz="1867">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2035158980"/>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Text 2" preserve="1">
  <p:cSld name="Title + Text 2">
    <p:bg>
      <p:bgPr>
        <a:blipFill>
          <a:blip r:embed="rId2">
            <a:alphaModFix/>
          </a:blip>
          <a:stretch>
            <a:fillRect/>
          </a:stretch>
        </a:blipFill>
        <a:effectLst/>
      </p:bgPr>
    </p:bg>
    <p:spTree>
      <p:nvGrpSpPr>
        <p:cNvPr id="1" name="Shape 138"/>
        <p:cNvGrpSpPr/>
        <p:nvPr/>
      </p:nvGrpSpPr>
      <p:grpSpPr>
        <a:xfrm>
          <a:off x="0" y="0"/>
          <a:ext cx="0" cy="0"/>
          <a:chOff x="0" y="0"/>
          <a:chExt cx="0" cy="0"/>
        </a:xfrm>
      </p:grpSpPr>
      <p:sp>
        <p:nvSpPr>
          <p:cNvPr id="139" name="Google Shape;139;p31"/>
          <p:cNvSpPr txBox="1">
            <a:spLocks noGrp="1"/>
          </p:cNvSpPr>
          <p:nvPr>
            <p:ph type="title"/>
          </p:nvPr>
        </p:nvSpPr>
        <p:spPr>
          <a:xfrm>
            <a:off x="1251333" y="593367"/>
            <a:ext cx="7647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40" name="Google Shape;140;p31"/>
          <p:cNvSpPr txBox="1">
            <a:spLocks noGrp="1"/>
          </p:cNvSpPr>
          <p:nvPr>
            <p:ph type="subTitle" idx="1"/>
          </p:nvPr>
        </p:nvSpPr>
        <p:spPr>
          <a:xfrm>
            <a:off x="7756067" y="3247900"/>
            <a:ext cx="3408400" cy="27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2400">
                <a:solidFill>
                  <a:schemeClr val="lt1"/>
                </a:solidFill>
              </a:defRPr>
            </a:lvl2pPr>
            <a:lvl3pPr lvl="2" algn="ctr" rtl="0">
              <a:lnSpc>
                <a:spcPct val="100000"/>
              </a:lnSpc>
              <a:spcBef>
                <a:spcPts val="0"/>
              </a:spcBef>
              <a:spcAft>
                <a:spcPts val="0"/>
              </a:spcAft>
              <a:buClr>
                <a:schemeClr val="lt1"/>
              </a:buClr>
              <a:buSzPts val="1800"/>
              <a:buNone/>
              <a:defRPr sz="2400">
                <a:solidFill>
                  <a:schemeClr val="lt1"/>
                </a:solidFill>
              </a:defRPr>
            </a:lvl3pPr>
            <a:lvl4pPr lvl="3" algn="ctr" rtl="0">
              <a:lnSpc>
                <a:spcPct val="100000"/>
              </a:lnSpc>
              <a:spcBef>
                <a:spcPts val="0"/>
              </a:spcBef>
              <a:spcAft>
                <a:spcPts val="0"/>
              </a:spcAft>
              <a:buClr>
                <a:schemeClr val="lt1"/>
              </a:buClr>
              <a:buSzPts val="1800"/>
              <a:buNone/>
              <a:defRPr sz="2400">
                <a:solidFill>
                  <a:schemeClr val="lt1"/>
                </a:solidFill>
              </a:defRPr>
            </a:lvl4pPr>
            <a:lvl5pPr lvl="4" algn="ctr" rtl="0">
              <a:lnSpc>
                <a:spcPct val="100000"/>
              </a:lnSpc>
              <a:spcBef>
                <a:spcPts val="0"/>
              </a:spcBef>
              <a:spcAft>
                <a:spcPts val="0"/>
              </a:spcAft>
              <a:buClr>
                <a:schemeClr val="lt1"/>
              </a:buClr>
              <a:buSzPts val="1800"/>
              <a:buNone/>
              <a:defRPr sz="2400">
                <a:solidFill>
                  <a:schemeClr val="lt1"/>
                </a:solidFill>
              </a:defRPr>
            </a:lvl5pPr>
            <a:lvl6pPr lvl="5" algn="ctr" rtl="0">
              <a:lnSpc>
                <a:spcPct val="100000"/>
              </a:lnSpc>
              <a:spcBef>
                <a:spcPts val="0"/>
              </a:spcBef>
              <a:spcAft>
                <a:spcPts val="0"/>
              </a:spcAft>
              <a:buClr>
                <a:schemeClr val="lt1"/>
              </a:buClr>
              <a:buSzPts val="1800"/>
              <a:buNone/>
              <a:defRPr sz="2400">
                <a:solidFill>
                  <a:schemeClr val="lt1"/>
                </a:solidFill>
              </a:defRPr>
            </a:lvl6pPr>
            <a:lvl7pPr lvl="6" algn="ctr" rtl="0">
              <a:lnSpc>
                <a:spcPct val="100000"/>
              </a:lnSpc>
              <a:spcBef>
                <a:spcPts val="0"/>
              </a:spcBef>
              <a:spcAft>
                <a:spcPts val="0"/>
              </a:spcAft>
              <a:buClr>
                <a:schemeClr val="lt1"/>
              </a:buClr>
              <a:buSzPts val="1800"/>
              <a:buNone/>
              <a:defRPr sz="2400">
                <a:solidFill>
                  <a:schemeClr val="lt1"/>
                </a:solidFill>
              </a:defRPr>
            </a:lvl7pPr>
            <a:lvl8pPr lvl="7" algn="ctr" rtl="0">
              <a:lnSpc>
                <a:spcPct val="100000"/>
              </a:lnSpc>
              <a:spcBef>
                <a:spcPts val="0"/>
              </a:spcBef>
              <a:spcAft>
                <a:spcPts val="0"/>
              </a:spcAft>
              <a:buClr>
                <a:schemeClr val="lt1"/>
              </a:buClr>
              <a:buSzPts val="1800"/>
              <a:buNone/>
              <a:defRPr sz="2400">
                <a:solidFill>
                  <a:schemeClr val="lt1"/>
                </a:solidFill>
              </a:defRPr>
            </a:lvl8pPr>
            <a:lvl9pPr lvl="8" algn="ctr" rtl="0">
              <a:lnSpc>
                <a:spcPct val="100000"/>
              </a:lnSpc>
              <a:spcBef>
                <a:spcPts val="0"/>
              </a:spcBef>
              <a:spcAft>
                <a:spcPts val="0"/>
              </a:spcAft>
              <a:buClr>
                <a:schemeClr val="lt1"/>
              </a:buClr>
              <a:buSzPts val="1800"/>
              <a:buNone/>
              <a:defRPr sz="2400">
                <a:solidFill>
                  <a:schemeClr val="lt1"/>
                </a:solidFill>
              </a:defRPr>
            </a:lvl9pPr>
          </a:lstStyle>
          <a:p>
            <a:endParaRPr/>
          </a:p>
        </p:txBody>
      </p:sp>
    </p:spTree>
    <p:extLst>
      <p:ext uri="{BB962C8B-B14F-4D97-AF65-F5344CB8AC3E}">
        <p14:creationId xmlns:p14="http://schemas.microsoft.com/office/powerpoint/2010/main" val="3610452473"/>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preserve="1">
  <p:cSld name="One Column">
    <p:bg>
      <p:bgPr>
        <a:blipFill>
          <a:blip r:embed="rId2">
            <a:alphaModFix/>
          </a:blip>
          <a:stretch>
            <a:fillRect/>
          </a:stretch>
        </a:blipFill>
        <a:effectLst/>
      </p:bgPr>
    </p:bg>
    <p:spTree>
      <p:nvGrpSpPr>
        <p:cNvPr id="1" name="Shape 141"/>
        <p:cNvGrpSpPr/>
        <p:nvPr/>
      </p:nvGrpSpPr>
      <p:grpSpPr>
        <a:xfrm>
          <a:off x="0" y="0"/>
          <a:ext cx="0" cy="0"/>
          <a:chOff x="0" y="0"/>
          <a:chExt cx="0" cy="0"/>
        </a:xfrm>
      </p:grpSpPr>
      <p:sp>
        <p:nvSpPr>
          <p:cNvPr id="142" name="Google Shape;142;p32"/>
          <p:cNvSpPr txBox="1">
            <a:spLocks noGrp="1"/>
          </p:cNvSpPr>
          <p:nvPr>
            <p:ph type="title"/>
          </p:nvPr>
        </p:nvSpPr>
        <p:spPr>
          <a:xfrm>
            <a:off x="2750400" y="3256067"/>
            <a:ext cx="6691200" cy="79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143" name="Google Shape;143;p32"/>
          <p:cNvSpPr txBox="1">
            <a:spLocks noGrp="1"/>
          </p:cNvSpPr>
          <p:nvPr>
            <p:ph type="subTitle" idx="1"/>
          </p:nvPr>
        </p:nvSpPr>
        <p:spPr>
          <a:xfrm>
            <a:off x="3862000" y="4521767"/>
            <a:ext cx="4468000" cy="15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Tree>
    <p:extLst>
      <p:ext uri="{BB962C8B-B14F-4D97-AF65-F5344CB8AC3E}">
        <p14:creationId xmlns:p14="http://schemas.microsoft.com/office/powerpoint/2010/main" val="241550126"/>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 Credits" preserve="1">
  <p:cSld name="Thanks + Credits">
    <p:bg>
      <p:bgPr>
        <a:blipFill>
          <a:blip r:embed="rId2">
            <a:alphaModFix/>
          </a:blip>
          <a:stretch>
            <a:fillRect/>
          </a:stretch>
        </a:blipFill>
        <a:effectLst/>
      </p:bgPr>
    </p:bg>
    <p:spTree>
      <p:nvGrpSpPr>
        <p:cNvPr id="1" name="Shape 144"/>
        <p:cNvGrpSpPr/>
        <p:nvPr/>
      </p:nvGrpSpPr>
      <p:grpSpPr>
        <a:xfrm>
          <a:off x="0" y="0"/>
          <a:ext cx="0" cy="0"/>
          <a:chOff x="0" y="0"/>
          <a:chExt cx="0" cy="0"/>
        </a:xfrm>
      </p:grpSpPr>
      <p:sp>
        <p:nvSpPr>
          <p:cNvPr id="145" name="Google Shape;145;p33"/>
          <p:cNvSpPr txBox="1">
            <a:spLocks noGrp="1"/>
          </p:cNvSpPr>
          <p:nvPr>
            <p:ph type="title"/>
          </p:nvPr>
        </p:nvSpPr>
        <p:spPr>
          <a:xfrm>
            <a:off x="1233160" y="1013833"/>
            <a:ext cx="4091600" cy="798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48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146" name="Google Shape;146;p33"/>
          <p:cNvSpPr txBox="1">
            <a:spLocks noGrp="1"/>
          </p:cNvSpPr>
          <p:nvPr>
            <p:ph type="subTitle" idx="1"/>
          </p:nvPr>
        </p:nvSpPr>
        <p:spPr>
          <a:xfrm>
            <a:off x="1233167" y="2245700"/>
            <a:ext cx="4407200" cy="14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867">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147" name="Google Shape;147;p33"/>
          <p:cNvSpPr txBox="1"/>
          <p:nvPr/>
        </p:nvSpPr>
        <p:spPr>
          <a:xfrm>
            <a:off x="1233167" y="4760000"/>
            <a:ext cx="4407200" cy="8892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333">
                <a:solidFill>
                  <a:schemeClr val="accent1"/>
                </a:solidFill>
                <a:latin typeface="Montserrat Medium"/>
                <a:ea typeface="Montserrat Medium"/>
                <a:cs typeface="Montserrat Medium"/>
                <a:sym typeface="Montserrat Medium"/>
              </a:rPr>
              <a:t>CREDITS: This presentation template was created by </a:t>
            </a:r>
            <a:r>
              <a:rPr lang="en" sz="1333">
                <a:solidFill>
                  <a:schemeClr val="accent1"/>
                </a:solidFill>
                <a:uFill>
                  <a:noFill/>
                </a:uFill>
                <a:latin typeface="Montserrat Medium"/>
                <a:ea typeface="Montserrat Medium"/>
                <a:cs typeface="Montserrat Medium"/>
                <a:sym typeface="Montserrat Medium"/>
                <a:hlinkClick r:id="rId3">
                  <a:extLst>
                    <a:ext uri="{A12FA001-AC4F-418D-AE19-62706E023703}">
                      <ahyp:hlinkClr xmlns:ahyp="http://schemas.microsoft.com/office/drawing/2018/hyperlinkcolor" val="tx"/>
                    </a:ext>
                  </a:extLst>
                </a:hlinkClick>
              </a:rPr>
              <a:t>Slidesgo</a:t>
            </a:r>
            <a:r>
              <a:rPr lang="en" sz="1333">
                <a:solidFill>
                  <a:schemeClr val="accent1"/>
                </a:solidFill>
                <a:latin typeface="Montserrat Medium"/>
                <a:ea typeface="Montserrat Medium"/>
                <a:cs typeface="Montserrat Medium"/>
                <a:sym typeface="Montserrat Medium"/>
              </a:rPr>
              <a:t>, including icons by </a:t>
            </a:r>
            <a:r>
              <a:rPr lang="en" sz="1333">
                <a:solidFill>
                  <a:schemeClr val="accent1"/>
                </a:solidFill>
                <a:uFill>
                  <a:noFill/>
                </a:uFill>
                <a:latin typeface="Montserrat Medium"/>
                <a:ea typeface="Montserrat Medium"/>
                <a:cs typeface="Montserrat Medium"/>
                <a:sym typeface="Montserrat Medium"/>
                <a:hlinkClick r:id="rId4">
                  <a:extLst>
                    <a:ext uri="{A12FA001-AC4F-418D-AE19-62706E023703}">
                      <ahyp:hlinkClr xmlns:ahyp="http://schemas.microsoft.com/office/drawing/2018/hyperlinkcolor" val="tx"/>
                    </a:ext>
                  </a:extLst>
                </a:hlinkClick>
              </a:rPr>
              <a:t>Flaticon</a:t>
            </a:r>
            <a:r>
              <a:rPr lang="en" sz="1333">
                <a:solidFill>
                  <a:schemeClr val="accent1"/>
                </a:solidFill>
                <a:latin typeface="Montserrat Medium"/>
                <a:ea typeface="Montserrat Medium"/>
                <a:cs typeface="Montserrat Medium"/>
                <a:sym typeface="Montserrat Medium"/>
              </a:rPr>
              <a:t>, and infographics &amp; images by </a:t>
            </a:r>
            <a:r>
              <a:rPr lang="en" sz="1333">
                <a:solidFill>
                  <a:schemeClr val="accent1"/>
                </a:solidFill>
                <a:uFill>
                  <a:noFill/>
                </a:uFill>
                <a:latin typeface="Montserrat Medium"/>
                <a:ea typeface="Montserrat Medium"/>
                <a:cs typeface="Montserrat Medium"/>
                <a:sym typeface="Montserrat Medium"/>
                <a:hlinkClick r:id="rId5">
                  <a:extLst>
                    <a:ext uri="{A12FA001-AC4F-418D-AE19-62706E023703}">
                      <ahyp:hlinkClr xmlns:ahyp="http://schemas.microsoft.com/office/drawing/2018/hyperlinkcolor" val="tx"/>
                    </a:ext>
                  </a:extLst>
                </a:hlinkClick>
              </a:rPr>
              <a:t>Freepik</a:t>
            </a:r>
            <a:r>
              <a:rPr lang="en" sz="1333">
                <a:solidFill>
                  <a:schemeClr val="accent1"/>
                </a:solidFill>
                <a:latin typeface="Montserrat Medium"/>
                <a:ea typeface="Montserrat Medium"/>
                <a:cs typeface="Montserrat Medium"/>
                <a:sym typeface="Montserrat Medium"/>
              </a:rPr>
              <a:t>. </a:t>
            </a:r>
            <a:endParaRPr sz="1333">
              <a:solidFill>
                <a:schemeClr val="accent1"/>
              </a:solidFill>
              <a:latin typeface="Montserrat Medium"/>
              <a:ea typeface="Montserrat Medium"/>
              <a:cs typeface="Montserrat Medium"/>
              <a:sym typeface="Montserrat Medium"/>
            </a:endParaRPr>
          </a:p>
          <a:p>
            <a:pPr marL="0" lvl="0" indent="0" algn="l" rtl="0">
              <a:spcBef>
                <a:spcPts val="400"/>
              </a:spcBef>
              <a:spcAft>
                <a:spcPts val="0"/>
              </a:spcAft>
              <a:buNone/>
            </a:pPr>
            <a:endParaRPr sz="1333">
              <a:solidFill>
                <a:schemeClr val="accent1"/>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3457001101"/>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Bullet points 1" preserve="1">
  <p:cSld name="Title + Bullet points 1">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p34"/>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50" name="Google Shape;150;p34"/>
          <p:cNvSpPr txBox="1">
            <a:spLocks noGrp="1"/>
          </p:cNvSpPr>
          <p:nvPr>
            <p:ph type="body" idx="1"/>
          </p:nvPr>
        </p:nvSpPr>
        <p:spPr>
          <a:xfrm>
            <a:off x="1251333" y="2212367"/>
            <a:ext cx="6595200" cy="36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sz="1867">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4250835332"/>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list" preserve="1">
  <p:cSld name="Title + list">
    <p:bg>
      <p:bgPr>
        <a:blipFill>
          <a:blip r:embed="rId2">
            <a:alphaModFix/>
          </a:blip>
          <a:stretch>
            <a:fillRect/>
          </a:stretch>
        </a:blipFill>
        <a:effectLst/>
      </p:bgPr>
    </p:bg>
    <p:spTree>
      <p:nvGrpSpPr>
        <p:cNvPr id="1" name="Shape 151"/>
        <p:cNvGrpSpPr/>
        <p:nvPr/>
      </p:nvGrpSpPr>
      <p:grpSpPr>
        <a:xfrm>
          <a:off x="0" y="0"/>
          <a:ext cx="0" cy="0"/>
          <a:chOff x="0" y="0"/>
          <a:chExt cx="0" cy="0"/>
        </a:xfrm>
      </p:grpSpPr>
      <p:sp>
        <p:nvSpPr>
          <p:cNvPr id="152" name="Google Shape;152;p35"/>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53" name="Google Shape;153;p35"/>
          <p:cNvSpPr txBox="1">
            <a:spLocks noGrp="1"/>
          </p:cNvSpPr>
          <p:nvPr>
            <p:ph type="body" idx="1"/>
          </p:nvPr>
        </p:nvSpPr>
        <p:spPr>
          <a:xfrm>
            <a:off x="6716700" y="2212367"/>
            <a:ext cx="4249200" cy="36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sz="1867">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2946492613"/>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F0BCE0-49AB-4BBF-B171-696750CE937D}" type="datetimeFigureOut">
              <a:rPr lang="en-AU" smtClean="0"/>
              <a:t>16/09/2021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E149E32-97FB-40FE-B33B-8FC5C47C7E31}" type="slidenum">
              <a:rPr lang="en-AU" smtClean="0"/>
              <a:t>‹#›</a:t>
            </a:fld>
            <a:endParaRPr lang="en-AU"/>
          </a:p>
        </p:txBody>
      </p:sp>
    </p:spTree>
    <p:extLst>
      <p:ext uri="{BB962C8B-B14F-4D97-AF65-F5344CB8AC3E}">
        <p14:creationId xmlns:p14="http://schemas.microsoft.com/office/powerpoint/2010/main" val="828894092"/>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F0BCE0-49AB-4BBF-B171-696750CE937D}" type="datetimeFigureOut">
              <a:rPr lang="en-AU" smtClean="0"/>
              <a:t>16/09/2021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E149E32-97FB-40FE-B33B-8FC5C47C7E31}" type="slidenum">
              <a:rPr lang="en-AU" smtClean="0"/>
              <a:t>‹#›</a:t>
            </a:fld>
            <a:endParaRPr lang="en-AU"/>
          </a:p>
        </p:txBody>
      </p:sp>
    </p:spTree>
    <p:extLst>
      <p:ext uri="{BB962C8B-B14F-4D97-AF65-F5344CB8AC3E}">
        <p14:creationId xmlns:p14="http://schemas.microsoft.com/office/powerpoint/2010/main" val="3879680430"/>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F0BCE0-49AB-4BBF-B171-696750CE937D}" type="datetimeFigureOut">
              <a:rPr lang="en-AU" smtClean="0"/>
              <a:t>16/09/2021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E149E32-97FB-40FE-B33B-8FC5C47C7E31}" type="slidenum">
              <a:rPr lang="en-AU" smtClean="0"/>
              <a:t>‹#›</a:t>
            </a:fld>
            <a:endParaRPr lang="en-AU"/>
          </a:p>
        </p:txBody>
      </p:sp>
    </p:spTree>
    <p:extLst>
      <p:ext uri="{BB962C8B-B14F-4D97-AF65-F5344CB8AC3E}">
        <p14:creationId xmlns:p14="http://schemas.microsoft.com/office/powerpoint/2010/main" val="197124527"/>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12672-B7B3-45BA-8408-51DBA502373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67B7DA6-D6F0-4A6B-A245-910992B026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923D5E34-2BBB-42D7-8D27-EAC1D9D554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08CC6DA5-56EF-4083-96F3-9639A512B800}"/>
              </a:ext>
            </a:extLst>
          </p:cNvPr>
          <p:cNvSpPr>
            <a:spLocks noGrp="1"/>
          </p:cNvSpPr>
          <p:nvPr>
            <p:ph type="dt" sz="half" idx="10"/>
          </p:nvPr>
        </p:nvSpPr>
        <p:spPr/>
        <p:txBody>
          <a:bodyPr/>
          <a:lstStyle/>
          <a:p>
            <a:fld id="{FAF0BCE0-49AB-4BBF-B171-696750CE937D}" type="datetimeFigureOut">
              <a:rPr lang="en-AU" smtClean="0"/>
              <a:t>16/09/2021</a:t>
            </a:fld>
            <a:endParaRPr lang="en-AU"/>
          </a:p>
        </p:txBody>
      </p:sp>
      <p:sp>
        <p:nvSpPr>
          <p:cNvPr id="6" name="Footer Placeholder 5">
            <a:extLst>
              <a:ext uri="{FF2B5EF4-FFF2-40B4-BE49-F238E27FC236}">
                <a16:creationId xmlns:a16="http://schemas.microsoft.com/office/drawing/2014/main" id="{DE69864B-45C4-41FF-82EC-232BC32CC63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E60336B-CCCE-475D-AE7D-A588EC8F5577}"/>
              </a:ext>
            </a:extLst>
          </p:cNvPr>
          <p:cNvSpPr>
            <a:spLocks noGrp="1"/>
          </p:cNvSpPr>
          <p:nvPr>
            <p:ph type="sldNum" sz="quarter" idx="12"/>
          </p:nvPr>
        </p:nvSpPr>
        <p:spPr/>
        <p:txBody>
          <a:bodyPr/>
          <a:lstStyle/>
          <a:p>
            <a:fld id="{EE149E32-97FB-40FE-B33B-8FC5C47C7E31}" type="slidenum">
              <a:rPr lang="en-AU" smtClean="0"/>
              <a:t>‹#›</a:t>
            </a:fld>
            <a:endParaRPr lang="en-AU"/>
          </a:p>
        </p:txBody>
      </p:sp>
    </p:spTree>
    <p:extLst>
      <p:ext uri="{BB962C8B-B14F-4D97-AF65-F5344CB8AC3E}">
        <p14:creationId xmlns:p14="http://schemas.microsoft.com/office/powerpoint/2010/main" val="814168579"/>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01200" y="2600133"/>
            <a:ext cx="6389600" cy="859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3600"/>
              <a:buNone/>
              <a:defRPr sz="4800" b="1">
                <a:solidFill>
                  <a:schemeClr val="lt1"/>
                </a:solidFill>
              </a:defRPr>
            </a:lvl1pPr>
            <a:lvl2pPr lvl="1" algn="ctr">
              <a:spcBef>
                <a:spcPts val="0"/>
              </a:spcBef>
              <a:spcAft>
                <a:spcPts val="0"/>
              </a:spcAft>
              <a:buClr>
                <a:schemeClr val="lt1"/>
              </a:buClr>
              <a:buSzPts val="3600"/>
              <a:buNone/>
              <a:defRPr sz="4800" b="1">
                <a:solidFill>
                  <a:schemeClr val="lt1"/>
                </a:solidFill>
              </a:defRPr>
            </a:lvl2pPr>
            <a:lvl3pPr lvl="2" algn="ctr">
              <a:spcBef>
                <a:spcPts val="0"/>
              </a:spcBef>
              <a:spcAft>
                <a:spcPts val="0"/>
              </a:spcAft>
              <a:buClr>
                <a:schemeClr val="lt1"/>
              </a:buClr>
              <a:buSzPts val="3600"/>
              <a:buNone/>
              <a:defRPr sz="4800" b="1">
                <a:solidFill>
                  <a:schemeClr val="lt1"/>
                </a:solidFill>
              </a:defRPr>
            </a:lvl3pPr>
            <a:lvl4pPr lvl="3" algn="ctr">
              <a:spcBef>
                <a:spcPts val="0"/>
              </a:spcBef>
              <a:spcAft>
                <a:spcPts val="0"/>
              </a:spcAft>
              <a:buClr>
                <a:schemeClr val="lt1"/>
              </a:buClr>
              <a:buSzPts val="3600"/>
              <a:buNone/>
              <a:defRPr sz="4800" b="1">
                <a:solidFill>
                  <a:schemeClr val="lt1"/>
                </a:solidFill>
              </a:defRPr>
            </a:lvl4pPr>
            <a:lvl5pPr lvl="4" algn="ctr">
              <a:spcBef>
                <a:spcPts val="0"/>
              </a:spcBef>
              <a:spcAft>
                <a:spcPts val="0"/>
              </a:spcAft>
              <a:buClr>
                <a:schemeClr val="lt1"/>
              </a:buClr>
              <a:buSzPts val="3600"/>
              <a:buNone/>
              <a:defRPr sz="4800" b="1">
                <a:solidFill>
                  <a:schemeClr val="lt1"/>
                </a:solidFill>
              </a:defRPr>
            </a:lvl5pPr>
            <a:lvl6pPr lvl="5" algn="ctr">
              <a:spcBef>
                <a:spcPts val="0"/>
              </a:spcBef>
              <a:spcAft>
                <a:spcPts val="0"/>
              </a:spcAft>
              <a:buClr>
                <a:schemeClr val="lt1"/>
              </a:buClr>
              <a:buSzPts val="3600"/>
              <a:buNone/>
              <a:defRPr sz="4800" b="1">
                <a:solidFill>
                  <a:schemeClr val="lt1"/>
                </a:solidFill>
              </a:defRPr>
            </a:lvl6pPr>
            <a:lvl7pPr lvl="6" algn="ctr">
              <a:spcBef>
                <a:spcPts val="0"/>
              </a:spcBef>
              <a:spcAft>
                <a:spcPts val="0"/>
              </a:spcAft>
              <a:buClr>
                <a:schemeClr val="lt1"/>
              </a:buClr>
              <a:buSzPts val="3600"/>
              <a:buNone/>
              <a:defRPr sz="4800" b="1">
                <a:solidFill>
                  <a:schemeClr val="lt1"/>
                </a:solidFill>
              </a:defRPr>
            </a:lvl7pPr>
            <a:lvl8pPr lvl="7" algn="ctr">
              <a:spcBef>
                <a:spcPts val="0"/>
              </a:spcBef>
              <a:spcAft>
                <a:spcPts val="0"/>
              </a:spcAft>
              <a:buClr>
                <a:schemeClr val="lt1"/>
              </a:buClr>
              <a:buSzPts val="3600"/>
              <a:buNone/>
              <a:defRPr sz="4800" b="1">
                <a:solidFill>
                  <a:schemeClr val="lt1"/>
                </a:solidFill>
              </a:defRPr>
            </a:lvl8pPr>
            <a:lvl9pPr lvl="8" algn="ctr">
              <a:spcBef>
                <a:spcPts val="0"/>
              </a:spcBef>
              <a:spcAft>
                <a:spcPts val="0"/>
              </a:spcAft>
              <a:buClr>
                <a:schemeClr val="lt1"/>
              </a:buClr>
              <a:buSzPts val="3600"/>
              <a:buNone/>
              <a:defRPr sz="4800" b="1">
                <a:solidFill>
                  <a:schemeClr val="lt1"/>
                </a:solidFill>
              </a:defRPr>
            </a:lvl9pPr>
          </a:lstStyle>
          <a:p>
            <a:endParaRPr/>
          </a:p>
        </p:txBody>
      </p:sp>
      <p:sp>
        <p:nvSpPr>
          <p:cNvPr id="10" name="Google Shape;10;p2"/>
          <p:cNvSpPr txBox="1">
            <a:spLocks noGrp="1"/>
          </p:cNvSpPr>
          <p:nvPr>
            <p:ph type="subTitle" idx="1"/>
          </p:nvPr>
        </p:nvSpPr>
        <p:spPr>
          <a:xfrm>
            <a:off x="2725600" y="4939533"/>
            <a:ext cx="6740800" cy="61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1867">
                <a:solidFill>
                  <a:schemeClr val="accent1"/>
                </a:solidFill>
              </a:defRPr>
            </a:lvl1pPr>
            <a:lvl2pPr lvl="1" algn="ctr">
              <a:lnSpc>
                <a:spcPct val="100000"/>
              </a:lnSpc>
              <a:spcBef>
                <a:spcPts val="0"/>
              </a:spcBef>
              <a:spcAft>
                <a:spcPts val="0"/>
              </a:spcAft>
              <a:buClr>
                <a:schemeClr val="lt1"/>
              </a:buClr>
              <a:buSzPts val="1800"/>
              <a:buNone/>
              <a:defRPr sz="2400">
                <a:solidFill>
                  <a:schemeClr val="lt1"/>
                </a:solidFill>
              </a:defRPr>
            </a:lvl2pPr>
            <a:lvl3pPr lvl="2" algn="ctr">
              <a:lnSpc>
                <a:spcPct val="100000"/>
              </a:lnSpc>
              <a:spcBef>
                <a:spcPts val="0"/>
              </a:spcBef>
              <a:spcAft>
                <a:spcPts val="0"/>
              </a:spcAft>
              <a:buClr>
                <a:schemeClr val="lt1"/>
              </a:buClr>
              <a:buSzPts val="1800"/>
              <a:buNone/>
              <a:defRPr sz="2400">
                <a:solidFill>
                  <a:schemeClr val="lt1"/>
                </a:solidFill>
              </a:defRPr>
            </a:lvl3pPr>
            <a:lvl4pPr lvl="3" algn="ctr">
              <a:lnSpc>
                <a:spcPct val="100000"/>
              </a:lnSpc>
              <a:spcBef>
                <a:spcPts val="0"/>
              </a:spcBef>
              <a:spcAft>
                <a:spcPts val="0"/>
              </a:spcAft>
              <a:buClr>
                <a:schemeClr val="lt1"/>
              </a:buClr>
              <a:buSzPts val="1800"/>
              <a:buNone/>
              <a:defRPr sz="2400">
                <a:solidFill>
                  <a:schemeClr val="lt1"/>
                </a:solidFill>
              </a:defRPr>
            </a:lvl4pPr>
            <a:lvl5pPr lvl="4" algn="ctr">
              <a:lnSpc>
                <a:spcPct val="100000"/>
              </a:lnSpc>
              <a:spcBef>
                <a:spcPts val="0"/>
              </a:spcBef>
              <a:spcAft>
                <a:spcPts val="0"/>
              </a:spcAft>
              <a:buClr>
                <a:schemeClr val="lt1"/>
              </a:buClr>
              <a:buSzPts val="1800"/>
              <a:buNone/>
              <a:defRPr sz="2400">
                <a:solidFill>
                  <a:schemeClr val="lt1"/>
                </a:solidFill>
              </a:defRPr>
            </a:lvl5pPr>
            <a:lvl6pPr lvl="5" algn="ctr">
              <a:lnSpc>
                <a:spcPct val="100000"/>
              </a:lnSpc>
              <a:spcBef>
                <a:spcPts val="0"/>
              </a:spcBef>
              <a:spcAft>
                <a:spcPts val="0"/>
              </a:spcAft>
              <a:buClr>
                <a:schemeClr val="lt1"/>
              </a:buClr>
              <a:buSzPts val="1800"/>
              <a:buNone/>
              <a:defRPr sz="2400">
                <a:solidFill>
                  <a:schemeClr val="lt1"/>
                </a:solidFill>
              </a:defRPr>
            </a:lvl6pPr>
            <a:lvl7pPr lvl="6" algn="ctr">
              <a:lnSpc>
                <a:spcPct val="100000"/>
              </a:lnSpc>
              <a:spcBef>
                <a:spcPts val="0"/>
              </a:spcBef>
              <a:spcAft>
                <a:spcPts val="0"/>
              </a:spcAft>
              <a:buClr>
                <a:schemeClr val="lt1"/>
              </a:buClr>
              <a:buSzPts val="1800"/>
              <a:buNone/>
              <a:defRPr sz="2400">
                <a:solidFill>
                  <a:schemeClr val="lt1"/>
                </a:solidFill>
              </a:defRPr>
            </a:lvl7pPr>
            <a:lvl8pPr lvl="7" algn="ctr">
              <a:lnSpc>
                <a:spcPct val="100000"/>
              </a:lnSpc>
              <a:spcBef>
                <a:spcPts val="0"/>
              </a:spcBef>
              <a:spcAft>
                <a:spcPts val="0"/>
              </a:spcAft>
              <a:buClr>
                <a:schemeClr val="lt1"/>
              </a:buClr>
              <a:buSzPts val="1800"/>
              <a:buNone/>
              <a:defRPr sz="2400">
                <a:solidFill>
                  <a:schemeClr val="lt1"/>
                </a:solidFill>
              </a:defRPr>
            </a:lvl8pPr>
            <a:lvl9pPr lvl="8" algn="ctr">
              <a:lnSpc>
                <a:spcPct val="100000"/>
              </a:lnSpc>
              <a:spcBef>
                <a:spcPts val="0"/>
              </a:spcBef>
              <a:spcAft>
                <a:spcPts val="0"/>
              </a:spcAft>
              <a:buClr>
                <a:schemeClr val="lt1"/>
              </a:buClr>
              <a:buSzPts val="1800"/>
              <a:buNone/>
              <a:defRPr sz="2400">
                <a:solidFill>
                  <a:schemeClr val="lt1"/>
                </a:solidFill>
              </a:defRPr>
            </a:lvl9pPr>
          </a:lstStyle>
          <a:p>
            <a:endParaRPr/>
          </a:p>
        </p:txBody>
      </p:sp>
    </p:spTree>
    <p:extLst>
      <p:ext uri="{BB962C8B-B14F-4D97-AF65-F5344CB8AC3E}">
        <p14:creationId xmlns:p14="http://schemas.microsoft.com/office/powerpoint/2010/main" val="953093644"/>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0" name="Google Shape;20;p5"/>
          <p:cNvSpPr txBox="1">
            <a:spLocks noGrp="1"/>
          </p:cNvSpPr>
          <p:nvPr>
            <p:ph type="body" idx="1"/>
          </p:nvPr>
        </p:nvSpPr>
        <p:spPr>
          <a:xfrm>
            <a:off x="1251333" y="2212367"/>
            <a:ext cx="4249200" cy="36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sz="1867">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
        <p:nvSpPr>
          <p:cNvPr id="21" name="Google Shape;21;p5"/>
          <p:cNvSpPr txBox="1">
            <a:spLocks noGrp="1"/>
          </p:cNvSpPr>
          <p:nvPr>
            <p:ph type="body" idx="2"/>
          </p:nvPr>
        </p:nvSpPr>
        <p:spPr>
          <a:xfrm>
            <a:off x="6716700" y="2212367"/>
            <a:ext cx="4249200" cy="36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sz="1867">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2913337698"/>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5016893" y="4237000"/>
            <a:ext cx="4091600" cy="7984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13" name="Google Shape;13;p3"/>
          <p:cNvSpPr txBox="1">
            <a:spLocks noGrp="1"/>
          </p:cNvSpPr>
          <p:nvPr>
            <p:ph type="title" idx="2" hasCustomPrompt="1"/>
          </p:nvPr>
        </p:nvSpPr>
        <p:spPr>
          <a:xfrm>
            <a:off x="1397693" y="4383333"/>
            <a:ext cx="3217200" cy="1242000"/>
          </a:xfrm>
          <a:prstGeom prst="rect">
            <a:avLst/>
          </a:prstGeom>
          <a:effectLst>
            <a:outerShdw blurRad="114300" dist="28575" dir="6360000" algn="bl" rotWithShape="0">
              <a:schemeClr val="accent1">
                <a:alpha val="50000"/>
              </a:schemeClr>
            </a:outerShdw>
          </a:effectLst>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7200"/>
              <a:buNone/>
              <a:defRPr sz="9600">
                <a:solidFill>
                  <a:schemeClr val="lt1"/>
                </a:solidFill>
              </a:defRPr>
            </a:lvl2pPr>
            <a:lvl3pPr lvl="2" algn="ctr" rtl="0">
              <a:spcBef>
                <a:spcPts val="0"/>
              </a:spcBef>
              <a:spcAft>
                <a:spcPts val="0"/>
              </a:spcAft>
              <a:buClr>
                <a:schemeClr val="lt1"/>
              </a:buClr>
              <a:buSzPts val="7200"/>
              <a:buNone/>
              <a:defRPr sz="9600">
                <a:solidFill>
                  <a:schemeClr val="lt1"/>
                </a:solidFill>
              </a:defRPr>
            </a:lvl3pPr>
            <a:lvl4pPr lvl="3" algn="ctr" rtl="0">
              <a:spcBef>
                <a:spcPts val="0"/>
              </a:spcBef>
              <a:spcAft>
                <a:spcPts val="0"/>
              </a:spcAft>
              <a:buClr>
                <a:schemeClr val="lt1"/>
              </a:buClr>
              <a:buSzPts val="7200"/>
              <a:buNone/>
              <a:defRPr sz="9600">
                <a:solidFill>
                  <a:schemeClr val="lt1"/>
                </a:solidFill>
              </a:defRPr>
            </a:lvl4pPr>
            <a:lvl5pPr lvl="4" algn="ctr" rtl="0">
              <a:spcBef>
                <a:spcPts val="0"/>
              </a:spcBef>
              <a:spcAft>
                <a:spcPts val="0"/>
              </a:spcAft>
              <a:buClr>
                <a:schemeClr val="lt1"/>
              </a:buClr>
              <a:buSzPts val="7200"/>
              <a:buNone/>
              <a:defRPr sz="9600">
                <a:solidFill>
                  <a:schemeClr val="lt1"/>
                </a:solidFill>
              </a:defRPr>
            </a:lvl5pPr>
            <a:lvl6pPr lvl="5" algn="ctr" rtl="0">
              <a:spcBef>
                <a:spcPts val="0"/>
              </a:spcBef>
              <a:spcAft>
                <a:spcPts val="0"/>
              </a:spcAft>
              <a:buClr>
                <a:schemeClr val="lt1"/>
              </a:buClr>
              <a:buSzPts val="7200"/>
              <a:buNone/>
              <a:defRPr sz="9600">
                <a:solidFill>
                  <a:schemeClr val="lt1"/>
                </a:solidFill>
              </a:defRPr>
            </a:lvl6pPr>
            <a:lvl7pPr lvl="6" algn="ctr" rtl="0">
              <a:spcBef>
                <a:spcPts val="0"/>
              </a:spcBef>
              <a:spcAft>
                <a:spcPts val="0"/>
              </a:spcAft>
              <a:buClr>
                <a:schemeClr val="lt1"/>
              </a:buClr>
              <a:buSzPts val="7200"/>
              <a:buNone/>
              <a:defRPr sz="9600">
                <a:solidFill>
                  <a:schemeClr val="lt1"/>
                </a:solidFill>
              </a:defRPr>
            </a:lvl7pPr>
            <a:lvl8pPr lvl="7" algn="ctr" rtl="0">
              <a:spcBef>
                <a:spcPts val="0"/>
              </a:spcBef>
              <a:spcAft>
                <a:spcPts val="0"/>
              </a:spcAft>
              <a:buClr>
                <a:schemeClr val="lt1"/>
              </a:buClr>
              <a:buSzPts val="7200"/>
              <a:buNone/>
              <a:defRPr sz="9600">
                <a:solidFill>
                  <a:schemeClr val="lt1"/>
                </a:solidFill>
              </a:defRPr>
            </a:lvl8pPr>
            <a:lvl9pPr lvl="8" algn="ctr" rtl="0">
              <a:spcBef>
                <a:spcPts val="0"/>
              </a:spcBef>
              <a:spcAft>
                <a:spcPts val="0"/>
              </a:spcAft>
              <a:buClr>
                <a:schemeClr val="lt1"/>
              </a:buClr>
              <a:buSzPts val="7200"/>
              <a:buNone/>
              <a:defRPr sz="9600">
                <a:solidFill>
                  <a:schemeClr val="lt1"/>
                </a:solidFill>
              </a:defRPr>
            </a:lvl9pPr>
          </a:lstStyle>
          <a:p>
            <a:r>
              <a:t>xx%</a:t>
            </a:r>
          </a:p>
        </p:txBody>
      </p:sp>
      <p:sp>
        <p:nvSpPr>
          <p:cNvPr id="14" name="Google Shape;14;p3"/>
          <p:cNvSpPr txBox="1">
            <a:spLocks noGrp="1"/>
          </p:cNvSpPr>
          <p:nvPr>
            <p:ph type="subTitle" idx="1"/>
          </p:nvPr>
        </p:nvSpPr>
        <p:spPr>
          <a:xfrm>
            <a:off x="5016893" y="4960867"/>
            <a:ext cx="4091600" cy="61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867">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2105337930"/>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400"/>
              <a:buNone/>
              <a:defRPr sz="3200">
                <a:solidFill>
                  <a:schemeClr val="accen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7" name="Google Shape;17;p4"/>
          <p:cNvSpPr txBox="1">
            <a:spLocks noGrp="1"/>
          </p:cNvSpPr>
          <p:nvPr>
            <p:ph type="body" idx="1"/>
          </p:nvPr>
        </p:nvSpPr>
        <p:spPr>
          <a:xfrm>
            <a:off x="1251333" y="2212367"/>
            <a:ext cx="6595200" cy="368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lt1"/>
              </a:buClr>
              <a:buSzPts val="1400"/>
              <a:buChar char="●"/>
              <a:defRPr sz="1867">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3015402984"/>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0" name="Google Shape;20;p5"/>
          <p:cNvSpPr txBox="1">
            <a:spLocks noGrp="1"/>
          </p:cNvSpPr>
          <p:nvPr>
            <p:ph type="body" idx="1"/>
          </p:nvPr>
        </p:nvSpPr>
        <p:spPr>
          <a:xfrm>
            <a:off x="1251333" y="2212367"/>
            <a:ext cx="4249200" cy="36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sz="1867">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
        <p:nvSpPr>
          <p:cNvPr id="21" name="Google Shape;21;p5"/>
          <p:cNvSpPr txBox="1">
            <a:spLocks noGrp="1"/>
          </p:cNvSpPr>
          <p:nvPr>
            <p:ph type="body" idx="2"/>
          </p:nvPr>
        </p:nvSpPr>
        <p:spPr>
          <a:xfrm>
            <a:off x="6716700" y="2212367"/>
            <a:ext cx="4249200" cy="36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sz="1867">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4209622404"/>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4022842903"/>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7116233" y="1729500"/>
            <a:ext cx="3783200" cy="1670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6" name="Google Shape;26;p7"/>
          <p:cNvSpPr txBox="1">
            <a:spLocks noGrp="1"/>
          </p:cNvSpPr>
          <p:nvPr>
            <p:ph type="body" idx="1"/>
          </p:nvPr>
        </p:nvSpPr>
        <p:spPr>
          <a:xfrm>
            <a:off x="7116233" y="3458500"/>
            <a:ext cx="3783200" cy="16700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Clr>
                <a:schemeClr val="lt1"/>
              </a:buClr>
              <a:buSzPts val="1600"/>
              <a:buChar char="●"/>
              <a:defRPr sz="2133">
                <a:solidFill>
                  <a:schemeClr val="lt1"/>
                </a:solidFill>
              </a:defRPr>
            </a:lvl1pPr>
            <a:lvl2pPr marL="1219170" lvl="1" indent="-440256" rtl="0">
              <a:spcBef>
                <a:spcPts val="2133"/>
              </a:spcBef>
              <a:spcAft>
                <a:spcPts val="0"/>
              </a:spcAft>
              <a:buClr>
                <a:schemeClr val="lt1"/>
              </a:buClr>
              <a:buSzPts val="1600"/>
              <a:buChar char="○"/>
              <a:defRPr sz="2133">
                <a:solidFill>
                  <a:schemeClr val="lt1"/>
                </a:solidFill>
              </a:defRPr>
            </a:lvl2pPr>
            <a:lvl3pPr marL="1828754" lvl="2" indent="-440256" rtl="0">
              <a:spcBef>
                <a:spcPts val="2133"/>
              </a:spcBef>
              <a:spcAft>
                <a:spcPts val="0"/>
              </a:spcAft>
              <a:buClr>
                <a:schemeClr val="lt1"/>
              </a:buClr>
              <a:buSzPts val="1600"/>
              <a:buChar char="■"/>
              <a:defRPr sz="2133">
                <a:solidFill>
                  <a:schemeClr val="lt1"/>
                </a:solidFill>
              </a:defRPr>
            </a:lvl3pPr>
            <a:lvl4pPr marL="2438339" lvl="3" indent="-440256" rtl="0">
              <a:spcBef>
                <a:spcPts val="2133"/>
              </a:spcBef>
              <a:spcAft>
                <a:spcPts val="0"/>
              </a:spcAft>
              <a:buClr>
                <a:schemeClr val="lt1"/>
              </a:buClr>
              <a:buSzPts val="1600"/>
              <a:buChar char="●"/>
              <a:defRPr sz="2133">
                <a:solidFill>
                  <a:schemeClr val="lt1"/>
                </a:solidFill>
              </a:defRPr>
            </a:lvl4pPr>
            <a:lvl5pPr marL="3047924" lvl="4" indent="-440256" rtl="0">
              <a:spcBef>
                <a:spcPts val="2133"/>
              </a:spcBef>
              <a:spcAft>
                <a:spcPts val="0"/>
              </a:spcAft>
              <a:buClr>
                <a:schemeClr val="lt1"/>
              </a:buClr>
              <a:buSzPts val="1600"/>
              <a:buChar char="○"/>
              <a:defRPr sz="2133">
                <a:solidFill>
                  <a:schemeClr val="lt1"/>
                </a:solidFill>
              </a:defRPr>
            </a:lvl5pPr>
            <a:lvl6pPr marL="3657509" lvl="5" indent="-440256" rtl="0">
              <a:spcBef>
                <a:spcPts val="2133"/>
              </a:spcBef>
              <a:spcAft>
                <a:spcPts val="0"/>
              </a:spcAft>
              <a:buClr>
                <a:schemeClr val="lt1"/>
              </a:buClr>
              <a:buSzPts val="1600"/>
              <a:buChar char="■"/>
              <a:defRPr sz="2133">
                <a:solidFill>
                  <a:schemeClr val="lt1"/>
                </a:solidFill>
              </a:defRPr>
            </a:lvl6pPr>
            <a:lvl7pPr marL="4267093" lvl="6" indent="-440256" rtl="0">
              <a:spcBef>
                <a:spcPts val="2133"/>
              </a:spcBef>
              <a:spcAft>
                <a:spcPts val="0"/>
              </a:spcAft>
              <a:buClr>
                <a:schemeClr val="lt1"/>
              </a:buClr>
              <a:buSzPts val="1600"/>
              <a:buChar char="●"/>
              <a:defRPr sz="2133">
                <a:solidFill>
                  <a:schemeClr val="lt1"/>
                </a:solidFill>
              </a:defRPr>
            </a:lvl7pPr>
            <a:lvl8pPr marL="4876678" lvl="7" indent="-440256" rtl="0">
              <a:spcBef>
                <a:spcPts val="2133"/>
              </a:spcBef>
              <a:spcAft>
                <a:spcPts val="0"/>
              </a:spcAft>
              <a:buClr>
                <a:schemeClr val="lt1"/>
              </a:buClr>
              <a:buSzPts val="1600"/>
              <a:buChar char="○"/>
              <a:defRPr sz="2133">
                <a:solidFill>
                  <a:schemeClr val="lt1"/>
                </a:solidFill>
              </a:defRPr>
            </a:lvl8pPr>
            <a:lvl9pPr marL="5486263" lvl="8" indent="-440256" rtl="0">
              <a:spcBef>
                <a:spcPts val="2133"/>
              </a:spcBef>
              <a:spcAft>
                <a:spcPts val="2133"/>
              </a:spcAft>
              <a:buClr>
                <a:schemeClr val="lt1"/>
              </a:buClr>
              <a:buSzPts val="1600"/>
              <a:buChar char="■"/>
              <a:defRPr sz="2133">
                <a:solidFill>
                  <a:schemeClr val="lt1"/>
                </a:solidFill>
              </a:defRPr>
            </a:lvl9pPr>
          </a:lstStyle>
          <a:p>
            <a:endParaRPr/>
          </a:p>
        </p:txBody>
      </p:sp>
    </p:spTree>
    <p:extLst>
      <p:ext uri="{BB962C8B-B14F-4D97-AF65-F5344CB8AC3E}">
        <p14:creationId xmlns:p14="http://schemas.microsoft.com/office/powerpoint/2010/main" val="1238293182"/>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reserve="1">
  <p:cSld name="Main point">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1239303" y="581577"/>
            <a:ext cx="3662000" cy="5454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3000"/>
              <a:buNone/>
              <a:defRPr sz="4000">
                <a:solidFill>
                  <a:schemeClr val="accent1"/>
                </a:solidFill>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pic>
        <p:nvPicPr>
          <p:cNvPr id="29" name="Google Shape;29;p8"/>
          <p:cNvPicPr preferRelativeResize="0"/>
          <p:nvPr/>
        </p:nvPicPr>
        <p:blipFill>
          <a:blip r:embed="rId3">
            <a:alphaModFix/>
          </a:blip>
          <a:stretch>
            <a:fillRect/>
          </a:stretch>
        </p:blipFill>
        <p:spPr>
          <a:xfrm rot="5400000">
            <a:off x="4371899" y="552068"/>
            <a:ext cx="10168735" cy="3845065"/>
          </a:xfrm>
          <a:prstGeom prst="rect">
            <a:avLst/>
          </a:prstGeom>
          <a:noFill/>
          <a:ln>
            <a:noFill/>
          </a:ln>
        </p:spPr>
      </p:pic>
      <p:pic>
        <p:nvPicPr>
          <p:cNvPr id="30" name="Google Shape;30;p8"/>
          <p:cNvPicPr preferRelativeResize="0"/>
          <p:nvPr/>
        </p:nvPicPr>
        <p:blipFill>
          <a:blip r:embed="rId3">
            <a:alphaModFix/>
          </a:blip>
          <a:stretch>
            <a:fillRect/>
          </a:stretch>
        </p:blipFill>
        <p:spPr>
          <a:xfrm rot="5400000" flipH="1">
            <a:off x="6429886" y="-469214"/>
            <a:ext cx="12413063" cy="4693700"/>
          </a:xfrm>
          <a:prstGeom prst="rect">
            <a:avLst/>
          </a:prstGeom>
          <a:noFill/>
          <a:ln>
            <a:noFill/>
          </a:ln>
        </p:spPr>
      </p:pic>
    </p:spTree>
    <p:extLst>
      <p:ext uri="{BB962C8B-B14F-4D97-AF65-F5344CB8AC3E}">
        <p14:creationId xmlns:p14="http://schemas.microsoft.com/office/powerpoint/2010/main" val="1643941140"/>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subTitle" idx="1"/>
          </p:nvPr>
        </p:nvSpPr>
        <p:spPr>
          <a:xfrm>
            <a:off x="1251333" y="2359433"/>
            <a:ext cx="3828800" cy="164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2133">
                <a:solidFill>
                  <a:schemeClr val="lt2"/>
                </a:solidFill>
              </a:defRPr>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33" name="Google Shape;33;p9"/>
          <p:cNvSpPr txBox="1">
            <a:spLocks noGrp="1"/>
          </p:cNvSpPr>
          <p:nvPr>
            <p:ph type="body" idx="2"/>
          </p:nvPr>
        </p:nvSpPr>
        <p:spPr>
          <a:xfrm>
            <a:off x="6271167" y="1212800"/>
            <a:ext cx="4625200" cy="4432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lt1"/>
              </a:buClr>
              <a:buSzPts val="1400"/>
              <a:buChar char="●"/>
              <a:defRPr sz="1867">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34" name="Google Shape;34;p9"/>
          <p:cNvSpPr txBox="1">
            <a:spLocks noGrp="1"/>
          </p:cNvSpPr>
          <p:nvPr>
            <p:ph type="title"/>
          </p:nvPr>
        </p:nvSpPr>
        <p:spPr>
          <a:xfrm>
            <a:off x="1251333" y="593367"/>
            <a:ext cx="4298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002407174"/>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reserve="1">
  <p:cSld name="Caption">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10"/>
          <p:cNvSpPr txBox="1">
            <a:spLocks noGrp="1"/>
          </p:cNvSpPr>
          <p:nvPr>
            <p:ph type="title"/>
          </p:nvPr>
        </p:nvSpPr>
        <p:spPr>
          <a:xfrm>
            <a:off x="1251333" y="593367"/>
            <a:ext cx="7647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4007611883"/>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reserve="1">
  <p:cSld name="Big number">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1"/>
          <p:cNvSpPr txBox="1">
            <a:spLocks noGrp="1"/>
          </p:cNvSpPr>
          <p:nvPr>
            <p:ph type="title" hasCustomPrompt="1"/>
          </p:nvPr>
        </p:nvSpPr>
        <p:spPr>
          <a:xfrm>
            <a:off x="2561000" y="2179233"/>
            <a:ext cx="7070000" cy="1488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7200"/>
              <a:buNone/>
              <a:defRPr sz="9600">
                <a:solidFill>
                  <a:schemeClr val="lt1"/>
                </a:solidFill>
              </a:defRPr>
            </a:lvl1pPr>
            <a:lvl2pPr lvl="1" algn="ctr">
              <a:spcBef>
                <a:spcPts val="0"/>
              </a:spcBef>
              <a:spcAft>
                <a:spcPts val="0"/>
              </a:spcAft>
              <a:buClr>
                <a:schemeClr val="lt1"/>
              </a:buClr>
              <a:buSzPts val="7200"/>
              <a:buNone/>
              <a:defRPr sz="9600">
                <a:solidFill>
                  <a:schemeClr val="lt1"/>
                </a:solidFill>
              </a:defRPr>
            </a:lvl2pPr>
            <a:lvl3pPr lvl="2" algn="ctr">
              <a:spcBef>
                <a:spcPts val="0"/>
              </a:spcBef>
              <a:spcAft>
                <a:spcPts val="0"/>
              </a:spcAft>
              <a:buClr>
                <a:schemeClr val="lt1"/>
              </a:buClr>
              <a:buSzPts val="7200"/>
              <a:buNone/>
              <a:defRPr sz="9600">
                <a:solidFill>
                  <a:schemeClr val="lt1"/>
                </a:solidFill>
              </a:defRPr>
            </a:lvl3pPr>
            <a:lvl4pPr lvl="3" algn="ctr">
              <a:spcBef>
                <a:spcPts val="0"/>
              </a:spcBef>
              <a:spcAft>
                <a:spcPts val="0"/>
              </a:spcAft>
              <a:buClr>
                <a:schemeClr val="lt1"/>
              </a:buClr>
              <a:buSzPts val="7200"/>
              <a:buNone/>
              <a:defRPr sz="9600">
                <a:solidFill>
                  <a:schemeClr val="lt1"/>
                </a:solidFill>
              </a:defRPr>
            </a:lvl4pPr>
            <a:lvl5pPr lvl="4" algn="ctr">
              <a:spcBef>
                <a:spcPts val="0"/>
              </a:spcBef>
              <a:spcAft>
                <a:spcPts val="0"/>
              </a:spcAft>
              <a:buClr>
                <a:schemeClr val="lt1"/>
              </a:buClr>
              <a:buSzPts val="7200"/>
              <a:buNone/>
              <a:defRPr sz="9600">
                <a:solidFill>
                  <a:schemeClr val="lt1"/>
                </a:solidFill>
              </a:defRPr>
            </a:lvl5pPr>
            <a:lvl6pPr lvl="5" algn="ctr">
              <a:spcBef>
                <a:spcPts val="0"/>
              </a:spcBef>
              <a:spcAft>
                <a:spcPts val="0"/>
              </a:spcAft>
              <a:buClr>
                <a:schemeClr val="lt1"/>
              </a:buClr>
              <a:buSzPts val="7200"/>
              <a:buNone/>
              <a:defRPr sz="9600">
                <a:solidFill>
                  <a:schemeClr val="lt1"/>
                </a:solidFill>
              </a:defRPr>
            </a:lvl6pPr>
            <a:lvl7pPr lvl="6" algn="ctr">
              <a:spcBef>
                <a:spcPts val="0"/>
              </a:spcBef>
              <a:spcAft>
                <a:spcPts val="0"/>
              </a:spcAft>
              <a:buClr>
                <a:schemeClr val="lt1"/>
              </a:buClr>
              <a:buSzPts val="7200"/>
              <a:buNone/>
              <a:defRPr sz="9600">
                <a:solidFill>
                  <a:schemeClr val="lt1"/>
                </a:solidFill>
              </a:defRPr>
            </a:lvl7pPr>
            <a:lvl8pPr lvl="7" algn="ctr">
              <a:spcBef>
                <a:spcPts val="0"/>
              </a:spcBef>
              <a:spcAft>
                <a:spcPts val="0"/>
              </a:spcAft>
              <a:buClr>
                <a:schemeClr val="lt1"/>
              </a:buClr>
              <a:buSzPts val="7200"/>
              <a:buNone/>
              <a:defRPr sz="9600">
                <a:solidFill>
                  <a:schemeClr val="lt1"/>
                </a:solidFill>
              </a:defRPr>
            </a:lvl8pPr>
            <a:lvl9pPr lvl="8" algn="ctr">
              <a:spcBef>
                <a:spcPts val="0"/>
              </a:spcBef>
              <a:spcAft>
                <a:spcPts val="0"/>
              </a:spcAft>
              <a:buClr>
                <a:schemeClr val="lt1"/>
              </a:buClr>
              <a:buSzPts val="7200"/>
              <a:buNone/>
              <a:defRPr sz="9600">
                <a:solidFill>
                  <a:schemeClr val="lt1"/>
                </a:solidFill>
              </a:defRPr>
            </a:lvl9pPr>
          </a:lstStyle>
          <a:p>
            <a:r>
              <a:t>xx%</a:t>
            </a:r>
          </a:p>
        </p:txBody>
      </p:sp>
      <p:sp>
        <p:nvSpPr>
          <p:cNvPr id="39" name="Google Shape;39;p11"/>
          <p:cNvSpPr txBox="1">
            <a:spLocks noGrp="1"/>
          </p:cNvSpPr>
          <p:nvPr>
            <p:ph type="body" idx="1"/>
          </p:nvPr>
        </p:nvSpPr>
        <p:spPr>
          <a:xfrm>
            <a:off x="3715400" y="4125967"/>
            <a:ext cx="4761200" cy="7560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Clr>
                <a:schemeClr val="accent1"/>
              </a:buClr>
              <a:buSzPts val="1800"/>
              <a:buChar char="●"/>
              <a:defRPr>
                <a:solidFill>
                  <a:schemeClr val="accent1"/>
                </a:solidFill>
              </a:defRPr>
            </a:lvl1pPr>
            <a:lvl2pPr marL="1219170" lvl="1" indent="-457189" algn="ctr">
              <a:spcBef>
                <a:spcPts val="2133"/>
              </a:spcBef>
              <a:spcAft>
                <a:spcPts val="0"/>
              </a:spcAft>
              <a:buClr>
                <a:schemeClr val="accent1"/>
              </a:buClr>
              <a:buSzPts val="1800"/>
              <a:buChar char="○"/>
              <a:defRPr sz="2400">
                <a:solidFill>
                  <a:schemeClr val="accent1"/>
                </a:solidFill>
              </a:defRPr>
            </a:lvl2pPr>
            <a:lvl3pPr marL="1828754" lvl="2" indent="-457189" algn="ctr">
              <a:spcBef>
                <a:spcPts val="2133"/>
              </a:spcBef>
              <a:spcAft>
                <a:spcPts val="0"/>
              </a:spcAft>
              <a:buClr>
                <a:schemeClr val="accent1"/>
              </a:buClr>
              <a:buSzPts val="1800"/>
              <a:buChar char="■"/>
              <a:defRPr sz="2400">
                <a:solidFill>
                  <a:schemeClr val="accent1"/>
                </a:solidFill>
              </a:defRPr>
            </a:lvl3pPr>
            <a:lvl4pPr marL="2438339" lvl="3" indent="-457189" algn="ctr">
              <a:spcBef>
                <a:spcPts val="2133"/>
              </a:spcBef>
              <a:spcAft>
                <a:spcPts val="0"/>
              </a:spcAft>
              <a:buClr>
                <a:schemeClr val="accent1"/>
              </a:buClr>
              <a:buSzPts val="1800"/>
              <a:buChar char="●"/>
              <a:defRPr sz="2400">
                <a:solidFill>
                  <a:schemeClr val="accent1"/>
                </a:solidFill>
              </a:defRPr>
            </a:lvl4pPr>
            <a:lvl5pPr marL="3047924" lvl="4" indent="-457189" algn="ctr">
              <a:spcBef>
                <a:spcPts val="2133"/>
              </a:spcBef>
              <a:spcAft>
                <a:spcPts val="0"/>
              </a:spcAft>
              <a:buClr>
                <a:schemeClr val="accent1"/>
              </a:buClr>
              <a:buSzPts val="1800"/>
              <a:buChar char="○"/>
              <a:defRPr sz="2400">
                <a:solidFill>
                  <a:schemeClr val="accent1"/>
                </a:solidFill>
              </a:defRPr>
            </a:lvl5pPr>
            <a:lvl6pPr marL="3657509" lvl="5" indent="-457189" algn="ctr">
              <a:spcBef>
                <a:spcPts val="2133"/>
              </a:spcBef>
              <a:spcAft>
                <a:spcPts val="0"/>
              </a:spcAft>
              <a:buClr>
                <a:schemeClr val="accent1"/>
              </a:buClr>
              <a:buSzPts val="1800"/>
              <a:buChar char="■"/>
              <a:defRPr sz="2400">
                <a:solidFill>
                  <a:schemeClr val="accent1"/>
                </a:solidFill>
              </a:defRPr>
            </a:lvl6pPr>
            <a:lvl7pPr marL="4267093" lvl="6" indent="-457189" algn="ctr">
              <a:spcBef>
                <a:spcPts val="2133"/>
              </a:spcBef>
              <a:spcAft>
                <a:spcPts val="0"/>
              </a:spcAft>
              <a:buClr>
                <a:schemeClr val="accent1"/>
              </a:buClr>
              <a:buSzPts val="1800"/>
              <a:buChar char="●"/>
              <a:defRPr sz="2400">
                <a:solidFill>
                  <a:schemeClr val="accent1"/>
                </a:solidFill>
              </a:defRPr>
            </a:lvl7pPr>
            <a:lvl8pPr marL="4876678" lvl="7" indent="-457189" algn="ctr">
              <a:spcBef>
                <a:spcPts val="2133"/>
              </a:spcBef>
              <a:spcAft>
                <a:spcPts val="0"/>
              </a:spcAft>
              <a:buClr>
                <a:schemeClr val="accent1"/>
              </a:buClr>
              <a:buSzPts val="1800"/>
              <a:buChar char="○"/>
              <a:defRPr sz="2400">
                <a:solidFill>
                  <a:schemeClr val="accent1"/>
                </a:solidFill>
              </a:defRPr>
            </a:lvl8pPr>
            <a:lvl9pPr marL="5486263" lvl="8" indent="-457189" algn="ctr">
              <a:spcBef>
                <a:spcPts val="2133"/>
              </a:spcBef>
              <a:spcAft>
                <a:spcPts val="2133"/>
              </a:spcAft>
              <a:buClr>
                <a:schemeClr val="accent1"/>
              </a:buClr>
              <a:buSzPts val="1800"/>
              <a:buChar char="■"/>
              <a:defRPr sz="2400">
                <a:solidFill>
                  <a:schemeClr val="accent1"/>
                </a:solidFill>
              </a:defRPr>
            </a:lvl9pPr>
          </a:lstStyle>
          <a:p>
            <a:endParaRPr/>
          </a:p>
        </p:txBody>
      </p:sp>
    </p:spTree>
    <p:extLst>
      <p:ext uri="{BB962C8B-B14F-4D97-AF65-F5344CB8AC3E}">
        <p14:creationId xmlns:p14="http://schemas.microsoft.com/office/powerpoint/2010/main" val="2816665348"/>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FFFFFF"/>
        </a:solidFill>
        <a:effectLst/>
      </p:bgPr>
    </p:bg>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1850119265"/>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676506966"/>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Bullet Points" preserve="1">
  <p:cSld name="Title + Bullet Points">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1251333" y="593367"/>
            <a:ext cx="7647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43" name="Google Shape;43;p13"/>
          <p:cNvSpPr txBox="1">
            <a:spLocks noGrp="1"/>
          </p:cNvSpPr>
          <p:nvPr>
            <p:ph type="body" idx="1"/>
          </p:nvPr>
        </p:nvSpPr>
        <p:spPr>
          <a:xfrm>
            <a:off x="1251333" y="1661367"/>
            <a:ext cx="9562800" cy="4053200"/>
          </a:xfrm>
          <a:prstGeom prst="rect">
            <a:avLst/>
          </a:prstGeom>
        </p:spPr>
        <p:txBody>
          <a:bodyPr spcFirstLastPara="1" wrap="square" lIns="91425" tIns="91425" rIns="91425" bIns="91425" anchor="t" anchorCtr="0">
            <a:noAutofit/>
          </a:bodyPr>
          <a:lstStyle>
            <a:lvl1pPr marL="609585" lvl="0" indent="-402157" rtl="0">
              <a:spcBef>
                <a:spcPts val="0"/>
              </a:spcBef>
              <a:spcAft>
                <a:spcPts val="0"/>
              </a:spcAft>
              <a:buClr>
                <a:schemeClr val="lt1"/>
              </a:buClr>
              <a:buSzPts val="1150"/>
              <a:buChar char="●"/>
              <a:defRPr sz="1533">
                <a:solidFill>
                  <a:schemeClr val="lt1"/>
                </a:solidFill>
              </a:defRPr>
            </a:lvl1pPr>
            <a:lvl2pPr marL="1219170" lvl="1" indent="-402157" rtl="0">
              <a:spcBef>
                <a:spcPts val="2133"/>
              </a:spcBef>
              <a:spcAft>
                <a:spcPts val="0"/>
              </a:spcAft>
              <a:buClr>
                <a:schemeClr val="lt1"/>
              </a:buClr>
              <a:buSzPts val="1150"/>
              <a:buChar char="○"/>
              <a:defRPr sz="1533">
                <a:solidFill>
                  <a:schemeClr val="lt1"/>
                </a:solidFill>
              </a:defRPr>
            </a:lvl2pPr>
            <a:lvl3pPr marL="1828754" lvl="2" indent="-402157" rtl="0">
              <a:spcBef>
                <a:spcPts val="2133"/>
              </a:spcBef>
              <a:spcAft>
                <a:spcPts val="0"/>
              </a:spcAft>
              <a:buClr>
                <a:schemeClr val="lt1"/>
              </a:buClr>
              <a:buSzPts val="1150"/>
              <a:buChar char="■"/>
              <a:defRPr sz="1533">
                <a:solidFill>
                  <a:schemeClr val="lt1"/>
                </a:solidFill>
              </a:defRPr>
            </a:lvl3pPr>
            <a:lvl4pPr marL="2438339" lvl="3" indent="-402157" rtl="0">
              <a:spcBef>
                <a:spcPts val="2133"/>
              </a:spcBef>
              <a:spcAft>
                <a:spcPts val="0"/>
              </a:spcAft>
              <a:buClr>
                <a:schemeClr val="lt1"/>
              </a:buClr>
              <a:buSzPts val="1150"/>
              <a:buChar char="●"/>
              <a:defRPr sz="1533">
                <a:solidFill>
                  <a:schemeClr val="lt1"/>
                </a:solidFill>
              </a:defRPr>
            </a:lvl4pPr>
            <a:lvl5pPr marL="3047924" lvl="4" indent="-402157" rtl="0">
              <a:spcBef>
                <a:spcPts val="2133"/>
              </a:spcBef>
              <a:spcAft>
                <a:spcPts val="0"/>
              </a:spcAft>
              <a:buClr>
                <a:schemeClr val="lt1"/>
              </a:buClr>
              <a:buSzPts val="1150"/>
              <a:buChar char="○"/>
              <a:defRPr sz="1533">
                <a:solidFill>
                  <a:schemeClr val="lt1"/>
                </a:solidFill>
              </a:defRPr>
            </a:lvl5pPr>
            <a:lvl6pPr marL="3657509" lvl="5" indent="-402157" rtl="0">
              <a:spcBef>
                <a:spcPts val="2133"/>
              </a:spcBef>
              <a:spcAft>
                <a:spcPts val="0"/>
              </a:spcAft>
              <a:buClr>
                <a:schemeClr val="lt1"/>
              </a:buClr>
              <a:buSzPts val="1150"/>
              <a:buChar char="■"/>
              <a:defRPr sz="1533">
                <a:solidFill>
                  <a:schemeClr val="lt1"/>
                </a:solidFill>
              </a:defRPr>
            </a:lvl6pPr>
            <a:lvl7pPr marL="4267093" lvl="6" indent="-402157" rtl="0">
              <a:spcBef>
                <a:spcPts val="2133"/>
              </a:spcBef>
              <a:spcAft>
                <a:spcPts val="0"/>
              </a:spcAft>
              <a:buClr>
                <a:schemeClr val="lt1"/>
              </a:buClr>
              <a:buSzPts val="1150"/>
              <a:buChar char="●"/>
              <a:defRPr sz="1533">
                <a:solidFill>
                  <a:schemeClr val="lt1"/>
                </a:solidFill>
              </a:defRPr>
            </a:lvl7pPr>
            <a:lvl8pPr marL="4876678" lvl="7" indent="-402157" rtl="0">
              <a:spcBef>
                <a:spcPts val="2133"/>
              </a:spcBef>
              <a:spcAft>
                <a:spcPts val="0"/>
              </a:spcAft>
              <a:buClr>
                <a:schemeClr val="lt1"/>
              </a:buClr>
              <a:buSzPts val="1150"/>
              <a:buChar char="○"/>
              <a:defRPr sz="1533">
                <a:solidFill>
                  <a:schemeClr val="lt1"/>
                </a:solidFill>
              </a:defRPr>
            </a:lvl8pPr>
            <a:lvl9pPr marL="5486263" lvl="8" indent="-402157" rtl="0">
              <a:spcBef>
                <a:spcPts val="2133"/>
              </a:spcBef>
              <a:spcAft>
                <a:spcPts val="2133"/>
              </a:spcAft>
              <a:buClr>
                <a:schemeClr val="lt1"/>
              </a:buClr>
              <a:buSzPts val="1150"/>
              <a:buChar char="■"/>
              <a:defRPr sz="1533">
                <a:solidFill>
                  <a:schemeClr val="lt1"/>
                </a:solidFill>
              </a:defRPr>
            </a:lvl9pPr>
          </a:lstStyle>
          <a:p>
            <a:endParaRPr/>
          </a:p>
        </p:txBody>
      </p:sp>
    </p:spTree>
    <p:extLst>
      <p:ext uri="{BB962C8B-B14F-4D97-AF65-F5344CB8AC3E}">
        <p14:creationId xmlns:p14="http://schemas.microsoft.com/office/powerpoint/2010/main" val="1661535230"/>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4"/>
          <p:cNvSpPr txBox="1">
            <a:spLocks noGrp="1"/>
          </p:cNvSpPr>
          <p:nvPr>
            <p:ph type="title"/>
          </p:nvPr>
        </p:nvSpPr>
        <p:spPr>
          <a:xfrm>
            <a:off x="4717996" y="34874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46" name="Google Shape;46;p14"/>
          <p:cNvSpPr txBox="1">
            <a:spLocks noGrp="1"/>
          </p:cNvSpPr>
          <p:nvPr>
            <p:ph type="subTitle" idx="1"/>
          </p:nvPr>
        </p:nvSpPr>
        <p:spPr>
          <a:xfrm>
            <a:off x="4717996" y="41974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47" name="Google Shape;47;p14"/>
          <p:cNvSpPr txBox="1">
            <a:spLocks noGrp="1"/>
          </p:cNvSpPr>
          <p:nvPr>
            <p:ph type="title" idx="2"/>
          </p:nvPr>
        </p:nvSpPr>
        <p:spPr>
          <a:xfrm>
            <a:off x="8038071" y="34874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48" name="Google Shape;48;p14"/>
          <p:cNvSpPr txBox="1">
            <a:spLocks noGrp="1"/>
          </p:cNvSpPr>
          <p:nvPr>
            <p:ph type="subTitle" idx="3"/>
          </p:nvPr>
        </p:nvSpPr>
        <p:spPr>
          <a:xfrm>
            <a:off x="8038071" y="41974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49" name="Google Shape;49;p14"/>
          <p:cNvSpPr txBox="1">
            <a:spLocks noGrp="1"/>
          </p:cNvSpPr>
          <p:nvPr>
            <p:ph type="title" idx="4"/>
          </p:nvPr>
        </p:nvSpPr>
        <p:spPr>
          <a:xfrm>
            <a:off x="1397929" y="34874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50" name="Google Shape;50;p14"/>
          <p:cNvSpPr txBox="1">
            <a:spLocks noGrp="1"/>
          </p:cNvSpPr>
          <p:nvPr>
            <p:ph type="subTitle" idx="5"/>
          </p:nvPr>
        </p:nvSpPr>
        <p:spPr>
          <a:xfrm>
            <a:off x="1397929" y="41974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51" name="Google Shape;51;p14"/>
          <p:cNvSpPr txBox="1">
            <a:spLocks noGrp="1"/>
          </p:cNvSpPr>
          <p:nvPr>
            <p:ph type="title" idx="6" hasCustomPrompt="1"/>
          </p:nvPr>
        </p:nvSpPr>
        <p:spPr>
          <a:xfrm>
            <a:off x="1397933" y="2360933"/>
            <a:ext cx="2756000" cy="96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4800">
                <a:solidFill>
                  <a:schemeClr val="lt2"/>
                </a:solidFill>
              </a:defRPr>
            </a:lvl1pPr>
            <a:lvl2pPr lvl="1" algn="ctr" rtl="0">
              <a:spcBef>
                <a:spcPts val="0"/>
              </a:spcBef>
              <a:spcAft>
                <a:spcPts val="0"/>
              </a:spcAft>
              <a:buClr>
                <a:schemeClr val="lt2"/>
              </a:buClr>
              <a:buSzPts val="3600"/>
              <a:buNone/>
              <a:defRPr sz="4800">
                <a:solidFill>
                  <a:schemeClr val="lt2"/>
                </a:solidFill>
              </a:defRPr>
            </a:lvl2pPr>
            <a:lvl3pPr lvl="2" algn="ctr" rtl="0">
              <a:spcBef>
                <a:spcPts val="0"/>
              </a:spcBef>
              <a:spcAft>
                <a:spcPts val="0"/>
              </a:spcAft>
              <a:buClr>
                <a:schemeClr val="lt2"/>
              </a:buClr>
              <a:buSzPts val="3600"/>
              <a:buNone/>
              <a:defRPr sz="4800">
                <a:solidFill>
                  <a:schemeClr val="lt2"/>
                </a:solidFill>
              </a:defRPr>
            </a:lvl3pPr>
            <a:lvl4pPr lvl="3" algn="ctr" rtl="0">
              <a:spcBef>
                <a:spcPts val="0"/>
              </a:spcBef>
              <a:spcAft>
                <a:spcPts val="0"/>
              </a:spcAft>
              <a:buClr>
                <a:schemeClr val="lt2"/>
              </a:buClr>
              <a:buSzPts val="3600"/>
              <a:buNone/>
              <a:defRPr sz="4800">
                <a:solidFill>
                  <a:schemeClr val="lt2"/>
                </a:solidFill>
              </a:defRPr>
            </a:lvl4pPr>
            <a:lvl5pPr lvl="4" algn="ctr" rtl="0">
              <a:spcBef>
                <a:spcPts val="0"/>
              </a:spcBef>
              <a:spcAft>
                <a:spcPts val="0"/>
              </a:spcAft>
              <a:buClr>
                <a:schemeClr val="lt2"/>
              </a:buClr>
              <a:buSzPts val="3600"/>
              <a:buNone/>
              <a:defRPr sz="4800">
                <a:solidFill>
                  <a:schemeClr val="lt2"/>
                </a:solidFill>
              </a:defRPr>
            </a:lvl5pPr>
            <a:lvl6pPr lvl="5" algn="ctr" rtl="0">
              <a:spcBef>
                <a:spcPts val="0"/>
              </a:spcBef>
              <a:spcAft>
                <a:spcPts val="0"/>
              </a:spcAft>
              <a:buClr>
                <a:schemeClr val="lt2"/>
              </a:buClr>
              <a:buSzPts val="3600"/>
              <a:buNone/>
              <a:defRPr sz="4800">
                <a:solidFill>
                  <a:schemeClr val="lt2"/>
                </a:solidFill>
              </a:defRPr>
            </a:lvl6pPr>
            <a:lvl7pPr lvl="6" algn="ctr" rtl="0">
              <a:spcBef>
                <a:spcPts val="0"/>
              </a:spcBef>
              <a:spcAft>
                <a:spcPts val="0"/>
              </a:spcAft>
              <a:buClr>
                <a:schemeClr val="lt2"/>
              </a:buClr>
              <a:buSzPts val="3600"/>
              <a:buNone/>
              <a:defRPr sz="4800">
                <a:solidFill>
                  <a:schemeClr val="lt2"/>
                </a:solidFill>
              </a:defRPr>
            </a:lvl7pPr>
            <a:lvl8pPr lvl="7" algn="ctr" rtl="0">
              <a:spcBef>
                <a:spcPts val="0"/>
              </a:spcBef>
              <a:spcAft>
                <a:spcPts val="0"/>
              </a:spcAft>
              <a:buClr>
                <a:schemeClr val="lt2"/>
              </a:buClr>
              <a:buSzPts val="3600"/>
              <a:buNone/>
              <a:defRPr sz="4800">
                <a:solidFill>
                  <a:schemeClr val="lt2"/>
                </a:solidFill>
              </a:defRPr>
            </a:lvl8pPr>
            <a:lvl9pPr lvl="8" algn="ctr" rtl="0">
              <a:spcBef>
                <a:spcPts val="0"/>
              </a:spcBef>
              <a:spcAft>
                <a:spcPts val="0"/>
              </a:spcAft>
              <a:buClr>
                <a:schemeClr val="lt2"/>
              </a:buClr>
              <a:buSzPts val="3600"/>
              <a:buNone/>
              <a:defRPr sz="4800">
                <a:solidFill>
                  <a:schemeClr val="lt2"/>
                </a:solidFill>
              </a:defRPr>
            </a:lvl9pPr>
          </a:lstStyle>
          <a:p>
            <a:r>
              <a:t>xx%</a:t>
            </a:r>
          </a:p>
        </p:txBody>
      </p:sp>
      <p:sp>
        <p:nvSpPr>
          <p:cNvPr id="52" name="Google Shape;52;p14"/>
          <p:cNvSpPr txBox="1">
            <a:spLocks noGrp="1"/>
          </p:cNvSpPr>
          <p:nvPr>
            <p:ph type="title" idx="7" hasCustomPrompt="1"/>
          </p:nvPr>
        </p:nvSpPr>
        <p:spPr>
          <a:xfrm>
            <a:off x="4718000" y="2360933"/>
            <a:ext cx="2756000" cy="96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4800">
                <a:solidFill>
                  <a:schemeClr val="lt2"/>
                </a:solidFill>
              </a:defRPr>
            </a:lvl1pPr>
            <a:lvl2pPr lvl="1" algn="ctr" rtl="0">
              <a:spcBef>
                <a:spcPts val="0"/>
              </a:spcBef>
              <a:spcAft>
                <a:spcPts val="0"/>
              </a:spcAft>
              <a:buClr>
                <a:schemeClr val="lt2"/>
              </a:buClr>
              <a:buSzPts val="3600"/>
              <a:buNone/>
              <a:defRPr sz="4800">
                <a:solidFill>
                  <a:schemeClr val="lt2"/>
                </a:solidFill>
              </a:defRPr>
            </a:lvl2pPr>
            <a:lvl3pPr lvl="2" algn="ctr" rtl="0">
              <a:spcBef>
                <a:spcPts val="0"/>
              </a:spcBef>
              <a:spcAft>
                <a:spcPts val="0"/>
              </a:spcAft>
              <a:buClr>
                <a:schemeClr val="lt2"/>
              </a:buClr>
              <a:buSzPts val="3600"/>
              <a:buNone/>
              <a:defRPr sz="4800">
                <a:solidFill>
                  <a:schemeClr val="lt2"/>
                </a:solidFill>
              </a:defRPr>
            </a:lvl3pPr>
            <a:lvl4pPr lvl="3" algn="ctr" rtl="0">
              <a:spcBef>
                <a:spcPts val="0"/>
              </a:spcBef>
              <a:spcAft>
                <a:spcPts val="0"/>
              </a:spcAft>
              <a:buClr>
                <a:schemeClr val="lt2"/>
              </a:buClr>
              <a:buSzPts val="3600"/>
              <a:buNone/>
              <a:defRPr sz="4800">
                <a:solidFill>
                  <a:schemeClr val="lt2"/>
                </a:solidFill>
              </a:defRPr>
            </a:lvl4pPr>
            <a:lvl5pPr lvl="4" algn="ctr" rtl="0">
              <a:spcBef>
                <a:spcPts val="0"/>
              </a:spcBef>
              <a:spcAft>
                <a:spcPts val="0"/>
              </a:spcAft>
              <a:buClr>
                <a:schemeClr val="lt2"/>
              </a:buClr>
              <a:buSzPts val="3600"/>
              <a:buNone/>
              <a:defRPr sz="4800">
                <a:solidFill>
                  <a:schemeClr val="lt2"/>
                </a:solidFill>
              </a:defRPr>
            </a:lvl5pPr>
            <a:lvl6pPr lvl="5" algn="ctr" rtl="0">
              <a:spcBef>
                <a:spcPts val="0"/>
              </a:spcBef>
              <a:spcAft>
                <a:spcPts val="0"/>
              </a:spcAft>
              <a:buClr>
                <a:schemeClr val="lt2"/>
              </a:buClr>
              <a:buSzPts val="3600"/>
              <a:buNone/>
              <a:defRPr sz="4800">
                <a:solidFill>
                  <a:schemeClr val="lt2"/>
                </a:solidFill>
              </a:defRPr>
            </a:lvl6pPr>
            <a:lvl7pPr lvl="6" algn="ctr" rtl="0">
              <a:spcBef>
                <a:spcPts val="0"/>
              </a:spcBef>
              <a:spcAft>
                <a:spcPts val="0"/>
              </a:spcAft>
              <a:buClr>
                <a:schemeClr val="lt2"/>
              </a:buClr>
              <a:buSzPts val="3600"/>
              <a:buNone/>
              <a:defRPr sz="4800">
                <a:solidFill>
                  <a:schemeClr val="lt2"/>
                </a:solidFill>
              </a:defRPr>
            </a:lvl7pPr>
            <a:lvl8pPr lvl="7" algn="ctr" rtl="0">
              <a:spcBef>
                <a:spcPts val="0"/>
              </a:spcBef>
              <a:spcAft>
                <a:spcPts val="0"/>
              </a:spcAft>
              <a:buClr>
                <a:schemeClr val="lt2"/>
              </a:buClr>
              <a:buSzPts val="3600"/>
              <a:buNone/>
              <a:defRPr sz="4800">
                <a:solidFill>
                  <a:schemeClr val="lt2"/>
                </a:solidFill>
              </a:defRPr>
            </a:lvl8pPr>
            <a:lvl9pPr lvl="8" algn="ctr" rtl="0">
              <a:spcBef>
                <a:spcPts val="0"/>
              </a:spcBef>
              <a:spcAft>
                <a:spcPts val="0"/>
              </a:spcAft>
              <a:buClr>
                <a:schemeClr val="lt2"/>
              </a:buClr>
              <a:buSzPts val="3600"/>
              <a:buNone/>
              <a:defRPr sz="4800">
                <a:solidFill>
                  <a:schemeClr val="lt2"/>
                </a:solidFill>
              </a:defRPr>
            </a:lvl9pPr>
          </a:lstStyle>
          <a:p>
            <a:r>
              <a:t>xx%</a:t>
            </a:r>
          </a:p>
        </p:txBody>
      </p:sp>
      <p:sp>
        <p:nvSpPr>
          <p:cNvPr id="53" name="Google Shape;53;p14"/>
          <p:cNvSpPr txBox="1">
            <a:spLocks noGrp="1"/>
          </p:cNvSpPr>
          <p:nvPr>
            <p:ph type="title" idx="8" hasCustomPrompt="1"/>
          </p:nvPr>
        </p:nvSpPr>
        <p:spPr>
          <a:xfrm>
            <a:off x="8038067" y="2360933"/>
            <a:ext cx="2756000" cy="96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4800">
                <a:solidFill>
                  <a:schemeClr val="lt2"/>
                </a:solidFill>
              </a:defRPr>
            </a:lvl1pPr>
            <a:lvl2pPr lvl="1" algn="ctr" rtl="0">
              <a:spcBef>
                <a:spcPts val="0"/>
              </a:spcBef>
              <a:spcAft>
                <a:spcPts val="0"/>
              </a:spcAft>
              <a:buClr>
                <a:schemeClr val="lt2"/>
              </a:buClr>
              <a:buSzPts val="3600"/>
              <a:buNone/>
              <a:defRPr sz="4800">
                <a:solidFill>
                  <a:schemeClr val="lt2"/>
                </a:solidFill>
              </a:defRPr>
            </a:lvl2pPr>
            <a:lvl3pPr lvl="2" algn="ctr" rtl="0">
              <a:spcBef>
                <a:spcPts val="0"/>
              </a:spcBef>
              <a:spcAft>
                <a:spcPts val="0"/>
              </a:spcAft>
              <a:buClr>
                <a:schemeClr val="lt2"/>
              </a:buClr>
              <a:buSzPts val="3600"/>
              <a:buNone/>
              <a:defRPr sz="4800">
                <a:solidFill>
                  <a:schemeClr val="lt2"/>
                </a:solidFill>
              </a:defRPr>
            </a:lvl3pPr>
            <a:lvl4pPr lvl="3" algn="ctr" rtl="0">
              <a:spcBef>
                <a:spcPts val="0"/>
              </a:spcBef>
              <a:spcAft>
                <a:spcPts val="0"/>
              </a:spcAft>
              <a:buClr>
                <a:schemeClr val="lt2"/>
              </a:buClr>
              <a:buSzPts val="3600"/>
              <a:buNone/>
              <a:defRPr sz="4800">
                <a:solidFill>
                  <a:schemeClr val="lt2"/>
                </a:solidFill>
              </a:defRPr>
            </a:lvl4pPr>
            <a:lvl5pPr lvl="4" algn="ctr" rtl="0">
              <a:spcBef>
                <a:spcPts val="0"/>
              </a:spcBef>
              <a:spcAft>
                <a:spcPts val="0"/>
              </a:spcAft>
              <a:buClr>
                <a:schemeClr val="lt2"/>
              </a:buClr>
              <a:buSzPts val="3600"/>
              <a:buNone/>
              <a:defRPr sz="4800">
                <a:solidFill>
                  <a:schemeClr val="lt2"/>
                </a:solidFill>
              </a:defRPr>
            </a:lvl5pPr>
            <a:lvl6pPr lvl="5" algn="ctr" rtl="0">
              <a:spcBef>
                <a:spcPts val="0"/>
              </a:spcBef>
              <a:spcAft>
                <a:spcPts val="0"/>
              </a:spcAft>
              <a:buClr>
                <a:schemeClr val="lt2"/>
              </a:buClr>
              <a:buSzPts val="3600"/>
              <a:buNone/>
              <a:defRPr sz="4800">
                <a:solidFill>
                  <a:schemeClr val="lt2"/>
                </a:solidFill>
              </a:defRPr>
            </a:lvl6pPr>
            <a:lvl7pPr lvl="6" algn="ctr" rtl="0">
              <a:spcBef>
                <a:spcPts val="0"/>
              </a:spcBef>
              <a:spcAft>
                <a:spcPts val="0"/>
              </a:spcAft>
              <a:buClr>
                <a:schemeClr val="lt2"/>
              </a:buClr>
              <a:buSzPts val="3600"/>
              <a:buNone/>
              <a:defRPr sz="4800">
                <a:solidFill>
                  <a:schemeClr val="lt2"/>
                </a:solidFill>
              </a:defRPr>
            </a:lvl7pPr>
            <a:lvl8pPr lvl="7" algn="ctr" rtl="0">
              <a:spcBef>
                <a:spcPts val="0"/>
              </a:spcBef>
              <a:spcAft>
                <a:spcPts val="0"/>
              </a:spcAft>
              <a:buClr>
                <a:schemeClr val="lt2"/>
              </a:buClr>
              <a:buSzPts val="3600"/>
              <a:buNone/>
              <a:defRPr sz="4800">
                <a:solidFill>
                  <a:schemeClr val="lt2"/>
                </a:solidFill>
              </a:defRPr>
            </a:lvl8pPr>
            <a:lvl9pPr lvl="8" algn="ctr" rtl="0">
              <a:spcBef>
                <a:spcPts val="0"/>
              </a:spcBef>
              <a:spcAft>
                <a:spcPts val="0"/>
              </a:spcAft>
              <a:buClr>
                <a:schemeClr val="lt2"/>
              </a:buClr>
              <a:buSzPts val="3600"/>
              <a:buNone/>
              <a:defRPr sz="4800">
                <a:solidFill>
                  <a:schemeClr val="lt2"/>
                </a:solidFill>
              </a:defRPr>
            </a:lvl9pPr>
          </a:lstStyle>
          <a:p>
            <a:r>
              <a:t>xx%</a:t>
            </a:r>
          </a:p>
        </p:txBody>
      </p:sp>
    </p:spTree>
    <p:extLst>
      <p:ext uri="{BB962C8B-B14F-4D97-AF65-F5344CB8AC3E}">
        <p14:creationId xmlns:p14="http://schemas.microsoft.com/office/powerpoint/2010/main" val="13816382"/>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Text" preserve="1">
  <p:cSld name="Big Text">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5"/>
          <p:cNvSpPr txBox="1">
            <a:spLocks noGrp="1"/>
          </p:cNvSpPr>
          <p:nvPr>
            <p:ph type="ctrTitle"/>
          </p:nvPr>
        </p:nvSpPr>
        <p:spPr>
          <a:xfrm>
            <a:off x="5714000" y="3777167"/>
            <a:ext cx="4876400" cy="859600"/>
          </a:xfrm>
          <a:prstGeom prst="rect">
            <a:avLst/>
          </a:prstGeom>
          <a:effectLst>
            <a:outerShdw blurRad="57150" dist="19050" dir="5400000" algn="bl" rotWithShape="0">
              <a:srgbClr val="76A5AF">
                <a:alpha val="88000"/>
              </a:srgbClr>
            </a:outerShdw>
          </a:effectLst>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8000" b="1">
                <a:solidFill>
                  <a:schemeClr val="lt1"/>
                </a:solidFill>
              </a:defRPr>
            </a:lvl1pPr>
            <a:lvl2pPr lvl="1" algn="ctr" rtl="0">
              <a:spcBef>
                <a:spcPts val="0"/>
              </a:spcBef>
              <a:spcAft>
                <a:spcPts val="0"/>
              </a:spcAft>
              <a:buClr>
                <a:schemeClr val="lt1"/>
              </a:buClr>
              <a:buSzPts val="3600"/>
              <a:buNone/>
              <a:defRPr sz="4800" b="1">
                <a:solidFill>
                  <a:schemeClr val="lt1"/>
                </a:solidFill>
              </a:defRPr>
            </a:lvl2pPr>
            <a:lvl3pPr lvl="2" algn="ctr" rtl="0">
              <a:spcBef>
                <a:spcPts val="0"/>
              </a:spcBef>
              <a:spcAft>
                <a:spcPts val="0"/>
              </a:spcAft>
              <a:buClr>
                <a:schemeClr val="lt1"/>
              </a:buClr>
              <a:buSzPts val="3600"/>
              <a:buNone/>
              <a:defRPr sz="4800" b="1">
                <a:solidFill>
                  <a:schemeClr val="lt1"/>
                </a:solidFill>
              </a:defRPr>
            </a:lvl3pPr>
            <a:lvl4pPr lvl="3" algn="ctr" rtl="0">
              <a:spcBef>
                <a:spcPts val="0"/>
              </a:spcBef>
              <a:spcAft>
                <a:spcPts val="0"/>
              </a:spcAft>
              <a:buClr>
                <a:schemeClr val="lt1"/>
              </a:buClr>
              <a:buSzPts val="3600"/>
              <a:buNone/>
              <a:defRPr sz="4800" b="1">
                <a:solidFill>
                  <a:schemeClr val="lt1"/>
                </a:solidFill>
              </a:defRPr>
            </a:lvl4pPr>
            <a:lvl5pPr lvl="4" algn="ctr" rtl="0">
              <a:spcBef>
                <a:spcPts val="0"/>
              </a:spcBef>
              <a:spcAft>
                <a:spcPts val="0"/>
              </a:spcAft>
              <a:buClr>
                <a:schemeClr val="lt1"/>
              </a:buClr>
              <a:buSzPts val="3600"/>
              <a:buNone/>
              <a:defRPr sz="4800" b="1">
                <a:solidFill>
                  <a:schemeClr val="lt1"/>
                </a:solidFill>
              </a:defRPr>
            </a:lvl5pPr>
            <a:lvl6pPr lvl="5" algn="ctr" rtl="0">
              <a:spcBef>
                <a:spcPts val="0"/>
              </a:spcBef>
              <a:spcAft>
                <a:spcPts val="0"/>
              </a:spcAft>
              <a:buClr>
                <a:schemeClr val="lt1"/>
              </a:buClr>
              <a:buSzPts val="3600"/>
              <a:buNone/>
              <a:defRPr sz="4800" b="1">
                <a:solidFill>
                  <a:schemeClr val="lt1"/>
                </a:solidFill>
              </a:defRPr>
            </a:lvl6pPr>
            <a:lvl7pPr lvl="6" algn="ctr" rtl="0">
              <a:spcBef>
                <a:spcPts val="0"/>
              </a:spcBef>
              <a:spcAft>
                <a:spcPts val="0"/>
              </a:spcAft>
              <a:buClr>
                <a:schemeClr val="lt1"/>
              </a:buClr>
              <a:buSzPts val="3600"/>
              <a:buNone/>
              <a:defRPr sz="4800" b="1">
                <a:solidFill>
                  <a:schemeClr val="lt1"/>
                </a:solidFill>
              </a:defRPr>
            </a:lvl7pPr>
            <a:lvl8pPr lvl="7" algn="ctr" rtl="0">
              <a:spcBef>
                <a:spcPts val="0"/>
              </a:spcBef>
              <a:spcAft>
                <a:spcPts val="0"/>
              </a:spcAft>
              <a:buClr>
                <a:schemeClr val="lt1"/>
              </a:buClr>
              <a:buSzPts val="3600"/>
              <a:buNone/>
              <a:defRPr sz="4800" b="1">
                <a:solidFill>
                  <a:schemeClr val="lt1"/>
                </a:solidFill>
              </a:defRPr>
            </a:lvl8pPr>
            <a:lvl9pPr lvl="8" algn="ctr" rtl="0">
              <a:spcBef>
                <a:spcPts val="0"/>
              </a:spcBef>
              <a:spcAft>
                <a:spcPts val="0"/>
              </a:spcAft>
              <a:buClr>
                <a:schemeClr val="lt1"/>
              </a:buClr>
              <a:buSzPts val="3600"/>
              <a:buNone/>
              <a:defRPr sz="4800" b="1">
                <a:solidFill>
                  <a:schemeClr val="lt1"/>
                </a:solidFill>
              </a:defRPr>
            </a:lvl9pPr>
          </a:lstStyle>
          <a:p>
            <a:endParaRPr/>
          </a:p>
        </p:txBody>
      </p:sp>
      <p:sp>
        <p:nvSpPr>
          <p:cNvPr id="56" name="Google Shape;56;p15"/>
          <p:cNvSpPr txBox="1">
            <a:spLocks noGrp="1"/>
          </p:cNvSpPr>
          <p:nvPr>
            <p:ph type="subTitle" idx="1"/>
          </p:nvPr>
        </p:nvSpPr>
        <p:spPr>
          <a:xfrm>
            <a:off x="5525400" y="4733133"/>
            <a:ext cx="5253600" cy="61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lnSpc>
                <a:spcPct val="100000"/>
              </a:lnSpc>
              <a:spcBef>
                <a:spcPts val="0"/>
              </a:spcBef>
              <a:spcAft>
                <a:spcPts val="0"/>
              </a:spcAft>
              <a:buClr>
                <a:schemeClr val="lt1"/>
              </a:buClr>
              <a:buSzPts val="1800"/>
              <a:buNone/>
              <a:defRPr sz="2400">
                <a:solidFill>
                  <a:schemeClr val="lt1"/>
                </a:solidFill>
              </a:defRPr>
            </a:lvl2pPr>
            <a:lvl3pPr lvl="2" algn="ctr" rtl="0">
              <a:lnSpc>
                <a:spcPct val="100000"/>
              </a:lnSpc>
              <a:spcBef>
                <a:spcPts val="0"/>
              </a:spcBef>
              <a:spcAft>
                <a:spcPts val="0"/>
              </a:spcAft>
              <a:buClr>
                <a:schemeClr val="lt1"/>
              </a:buClr>
              <a:buSzPts val="1800"/>
              <a:buNone/>
              <a:defRPr sz="2400">
                <a:solidFill>
                  <a:schemeClr val="lt1"/>
                </a:solidFill>
              </a:defRPr>
            </a:lvl3pPr>
            <a:lvl4pPr lvl="3" algn="ctr" rtl="0">
              <a:lnSpc>
                <a:spcPct val="100000"/>
              </a:lnSpc>
              <a:spcBef>
                <a:spcPts val="0"/>
              </a:spcBef>
              <a:spcAft>
                <a:spcPts val="0"/>
              </a:spcAft>
              <a:buClr>
                <a:schemeClr val="lt1"/>
              </a:buClr>
              <a:buSzPts val="1800"/>
              <a:buNone/>
              <a:defRPr sz="2400">
                <a:solidFill>
                  <a:schemeClr val="lt1"/>
                </a:solidFill>
              </a:defRPr>
            </a:lvl4pPr>
            <a:lvl5pPr lvl="4" algn="ctr" rtl="0">
              <a:lnSpc>
                <a:spcPct val="100000"/>
              </a:lnSpc>
              <a:spcBef>
                <a:spcPts val="0"/>
              </a:spcBef>
              <a:spcAft>
                <a:spcPts val="0"/>
              </a:spcAft>
              <a:buClr>
                <a:schemeClr val="lt1"/>
              </a:buClr>
              <a:buSzPts val="1800"/>
              <a:buNone/>
              <a:defRPr sz="2400">
                <a:solidFill>
                  <a:schemeClr val="lt1"/>
                </a:solidFill>
              </a:defRPr>
            </a:lvl5pPr>
            <a:lvl6pPr lvl="5" algn="ctr" rtl="0">
              <a:lnSpc>
                <a:spcPct val="100000"/>
              </a:lnSpc>
              <a:spcBef>
                <a:spcPts val="0"/>
              </a:spcBef>
              <a:spcAft>
                <a:spcPts val="0"/>
              </a:spcAft>
              <a:buClr>
                <a:schemeClr val="lt1"/>
              </a:buClr>
              <a:buSzPts val="1800"/>
              <a:buNone/>
              <a:defRPr sz="2400">
                <a:solidFill>
                  <a:schemeClr val="lt1"/>
                </a:solidFill>
              </a:defRPr>
            </a:lvl6pPr>
            <a:lvl7pPr lvl="6" algn="ctr" rtl="0">
              <a:lnSpc>
                <a:spcPct val="100000"/>
              </a:lnSpc>
              <a:spcBef>
                <a:spcPts val="0"/>
              </a:spcBef>
              <a:spcAft>
                <a:spcPts val="0"/>
              </a:spcAft>
              <a:buClr>
                <a:schemeClr val="lt1"/>
              </a:buClr>
              <a:buSzPts val="1800"/>
              <a:buNone/>
              <a:defRPr sz="2400">
                <a:solidFill>
                  <a:schemeClr val="lt1"/>
                </a:solidFill>
              </a:defRPr>
            </a:lvl7pPr>
            <a:lvl8pPr lvl="7" algn="ctr" rtl="0">
              <a:lnSpc>
                <a:spcPct val="100000"/>
              </a:lnSpc>
              <a:spcBef>
                <a:spcPts val="0"/>
              </a:spcBef>
              <a:spcAft>
                <a:spcPts val="0"/>
              </a:spcAft>
              <a:buClr>
                <a:schemeClr val="lt1"/>
              </a:buClr>
              <a:buSzPts val="1800"/>
              <a:buNone/>
              <a:defRPr sz="2400">
                <a:solidFill>
                  <a:schemeClr val="lt1"/>
                </a:solidFill>
              </a:defRPr>
            </a:lvl8pPr>
            <a:lvl9pPr lvl="8" algn="ctr" rtl="0">
              <a:lnSpc>
                <a:spcPct val="100000"/>
              </a:lnSpc>
              <a:spcBef>
                <a:spcPts val="0"/>
              </a:spcBef>
              <a:spcAft>
                <a:spcPts val="0"/>
              </a:spcAft>
              <a:buClr>
                <a:schemeClr val="lt1"/>
              </a:buClr>
              <a:buSzPts val="1800"/>
              <a:buNone/>
              <a:defRPr sz="2400">
                <a:solidFill>
                  <a:schemeClr val="lt1"/>
                </a:solidFill>
              </a:defRPr>
            </a:lvl9pPr>
          </a:lstStyle>
          <a:p>
            <a:endParaRPr/>
          </a:p>
        </p:txBody>
      </p:sp>
    </p:spTree>
    <p:extLst>
      <p:ext uri="{BB962C8B-B14F-4D97-AF65-F5344CB8AC3E}">
        <p14:creationId xmlns:p14="http://schemas.microsoft.com/office/powerpoint/2010/main" val="484244632"/>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reserve="1">
  <p:cSld name="Quote">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6"/>
          <p:cNvSpPr txBox="1">
            <a:spLocks noGrp="1"/>
          </p:cNvSpPr>
          <p:nvPr>
            <p:ph type="ctrTitle"/>
          </p:nvPr>
        </p:nvSpPr>
        <p:spPr>
          <a:xfrm>
            <a:off x="2467367" y="1543900"/>
            <a:ext cx="7257200" cy="347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sz="4000" b="1">
                <a:solidFill>
                  <a:schemeClr val="lt1"/>
                </a:solidFill>
              </a:defRPr>
            </a:lvl1pPr>
            <a:lvl2pPr lvl="1" algn="ctr" rtl="0">
              <a:spcBef>
                <a:spcPts val="0"/>
              </a:spcBef>
              <a:spcAft>
                <a:spcPts val="0"/>
              </a:spcAft>
              <a:buClr>
                <a:schemeClr val="lt1"/>
              </a:buClr>
              <a:buSzPts val="3000"/>
              <a:buNone/>
              <a:defRPr sz="4000" b="1">
                <a:solidFill>
                  <a:schemeClr val="lt1"/>
                </a:solidFill>
              </a:defRPr>
            </a:lvl2pPr>
            <a:lvl3pPr lvl="2" algn="ctr" rtl="0">
              <a:spcBef>
                <a:spcPts val="0"/>
              </a:spcBef>
              <a:spcAft>
                <a:spcPts val="0"/>
              </a:spcAft>
              <a:buClr>
                <a:schemeClr val="lt1"/>
              </a:buClr>
              <a:buSzPts val="3000"/>
              <a:buNone/>
              <a:defRPr sz="4000" b="1">
                <a:solidFill>
                  <a:schemeClr val="lt1"/>
                </a:solidFill>
              </a:defRPr>
            </a:lvl3pPr>
            <a:lvl4pPr lvl="3" algn="ctr" rtl="0">
              <a:spcBef>
                <a:spcPts val="0"/>
              </a:spcBef>
              <a:spcAft>
                <a:spcPts val="0"/>
              </a:spcAft>
              <a:buClr>
                <a:schemeClr val="lt1"/>
              </a:buClr>
              <a:buSzPts val="3000"/>
              <a:buNone/>
              <a:defRPr sz="4000" b="1">
                <a:solidFill>
                  <a:schemeClr val="lt1"/>
                </a:solidFill>
              </a:defRPr>
            </a:lvl4pPr>
            <a:lvl5pPr lvl="4" algn="ctr" rtl="0">
              <a:spcBef>
                <a:spcPts val="0"/>
              </a:spcBef>
              <a:spcAft>
                <a:spcPts val="0"/>
              </a:spcAft>
              <a:buClr>
                <a:schemeClr val="lt1"/>
              </a:buClr>
              <a:buSzPts val="3000"/>
              <a:buNone/>
              <a:defRPr sz="4000" b="1">
                <a:solidFill>
                  <a:schemeClr val="lt1"/>
                </a:solidFill>
              </a:defRPr>
            </a:lvl5pPr>
            <a:lvl6pPr lvl="5" algn="ctr" rtl="0">
              <a:spcBef>
                <a:spcPts val="0"/>
              </a:spcBef>
              <a:spcAft>
                <a:spcPts val="0"/>
              </a:spcAft>
              <a:buClr>
                <a:schemeClr val="lt1"/>
              </a:buClr>
              <a:buSzPts val="3000"/>
              <a:buNone/>
              <a:defRPr sz="4000" b="1">
                <a:solidFill>
                  <a:schemeClr val="lt1"/>
                </a:solidFill>
              </a:defRPr>
            </a:lvl6pPr>
            <a:lvl7pPr lvl="6" algn="ctr" rtl="0">
              <a:spcBef>
                <a:spcPts val="0"/>
              </a:spcBef>
              <a:spcAft>
                <a:spcPts val="0"/>
              </a:spcAft>
              <a:buClr>
                <a:schemeClr val="lt1"/>
              </a:buClr>
              <a:buSzPts val="3000"/>
              <a:buNone/>
              <a:defRPr sz="4000" b="1">
                <a:solidFill>
                  <a:schemeClr val="lt1"/>
                </a:solidFill>
              </a:defRPr>
            </a:lvl7pPr>
            <a:lvl8pPr lvl="7" algn="ctr" rtl="0">
              <a:spcBef>
                <a:spcPts val="0"/>
              </a:spcBef>
              <a:spcAft>
                <a:spcPts val="0"/>
              </a:spcAft>
              <a:buClr>
                <a:schemeClr val="lt1"/>
              </a:buClr>
              <a:buSzPts val="3000"/>
              <a:buNone/>
              <a:defRPr sz="4000" b="1">
                <a:solidFill>
                  <a:schemeClr val="lt1"/>
                </a:solidFill>
              </a:defRPr>
            </a:lvl8pPr>
            <a:lvl9pPr lvl="8" algn="ctr" rtl="0">
              <a:spcBef>
                <a:spcPts val="0"/>
              </a:spcBef>
              <a:spcAft>
                <a:spcPts val="0"/>
              </a:spcAft>
              <a:buClr>
                <a:schemeClr val="lt1"/>
              </a:buClr>
              <a:buSzPts val="3000"/>
              <a:buNone/>
              <a:defRPr sz="4000" b="1">
                <a:solidFill>
                  <a:schemeClr val="lt1"/>
                </a:solidFill>
              </a:defRPr>
            </a:lvl9pPr>
          </a:lstStyle>
          <a:p>
            <a:endParaRPr/>
          </a:p>
        </p:txBody>
      </p:sp>
      <p:sp>
        <p:nvSpPr>
          <p:cNvPr id="59" name="Google Shape;59;p16"/>
          <p:cNvSpPr txBox="1">
            <a:spLocks noGrp="1"/>
          </p:cNvSpPr>
          <p:nvPr>
            <p:ph type="subTitle" idx="1"/>
          </p:nvPr>
        </p:nvSpPr>
        <p:spPr>
          <a:xfrm>
            <a:off x="3309200" y="5260800"/>
            <a:ext cx="5573600" cy="61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spTree>
    <p:extLst>
      <p:ext uri="{BB962C8B-B14F-4D97-AF65-F5344CB8AC3E}">
        <p14:creationId xmlns:p14="http://schemas.microsoft.com/office/powerpoint/2010/main" val="3005453397"/>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Two Columns" preserve="1">
  <p:cSld name="Title + Two Columns">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a:off x="2583117" y="3284233"/>
            <a:ext cx="31868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62" name="Google Shape;62;p17"/>
          <p:cNvSpPr txBox="1">
            <a:spLocks noGrp="1"/>
          </p:cNvSpPr>
          <p:nvPr>
            <p:ph type="subTitle" idx="1"/>
          </p:nvPr>
        </p:nvSpPr>
        <p:spPr>
          <a:xfrm>
            <a:off x="2583117" y="4197433"/>
            <a:ext cx="31868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63" name="Google Shape;63;p17"/>
          <p:cNvSpPr txBox="1">
            <a:spLocks noGrp="1"/>
          </p:cNvSpPr>
          <p:nvPr>
            <p:ph type="title" idx="2"/>
          </p:nvPr>
        </p:nvSpPr>
        <p:spPr>
          <a:xfrm>
            <a:off x="6422084" y="3284233"/>
            <a:ext cx="31868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64" name="Google Shape;64;p17"/>
          <p:cNvSpPr txBox="1">
            <a:spLocks noGrp="1"/>
          </p:cNvSpPr>
          <p:nvPr>
            <p:ph type="subTitle" idx="3"/>
          </p:nvPr>
        </p:nvSpPr>
        <p:spPr>
          <a:xfrm>
            <a:off x="6422084" y="4197433"/>
            <a:ext cx="31868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65" name="Google Shape;65;p17"/>
          <p:cNvSpPr txBox="1">
            <a:spLocks noGrp="1"/>
          </p:cNvSpPr>
          <p:nvPr>
            <p:ph type="title" idx="4"/>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461644895"/>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Three Columns " preserve="1">
  <p:cSld name="Title + Three Columns ">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8"/>
          <p:cNvSpPr txBox="1">
            <a:spLocks noGrp="1"/>
          </p:cNvSpPr>
          <p:nvPr>
            <p:ph type="title"/>
          </p:nvPr>
        </p:nvSpPr>
        <p:spPr>
          <a:xfrm>
            <a:off x="4717996" y="36906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68" name="Google Shape;68;p18"/>
          <p:cNvSpPr txBox="1">
            <a:spLocks noGrp="1"/>
          </p:cNvSpPr>
          <p:nvPr>
            <p:ph type="subTitle" idx="1"/>
          </p:nvPr>
        </p:nvSpPr>
        <p:spPr>
          <a:xfrm>
            <a:off x="4717996" y="46038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69" name="Google Shape;69;p18"/>
          <p:cNvSpPr txBox="1">
            <a:spLocks noGrp="1"/>
          </p:cNvSpPr>
          <p:nvPr>
            <p:ph type="title" idx="2"/>
          </p:nvPr>
        </p:nvSpPr>
        <p:spPr>
          <a:xfrm>
            <a:off x="8038071" y="36906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70" name="Google Shape;70;p18"/>
          <p:cNvSpPr txBox="1">
            <a:spLocks noGrp="1"/>
          </p:cNvSpPr>
          <p:nvPr>
            <p:ph type="subTitle" idx="3"/>
          </p:nvPr>
        </p:nvSpPr>
        <p:spPr>
          <a:xfrm>
            <a:off x="8038071" y="46038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71" name="Google Shape;71;p18"/>
          <p:cNvSpPr txBox="1">
            <a:spLocks noGrp="1"/>
          </p:cNvSpPr>
          <p:nvPr>
            <p:ph type="title" idx="4"/>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72" name="Google Shape;72;p18"/>
          <p:cNvSpPr txBox="1">
            <a:spLocks noGrp="1"/>
          </p:cNvSpPr>
          <p:nvPr>
            <p:ph type="title" idx="5"/>
          </p:nvPr>
        </p:nvSpPr>
        <p:spPr>
          <a:xfrm>
            <a:off x="1397929" y="36906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73" name="Google Shape;73;p18"/>
          <p:cNvSpPr txBox="1">
            <a:spLocks noGrp="1"/>
          </p:cNvSpPr>
          <p:nvPr>
            <p:ph type="subTitle" idx="6"/>
          </p:nvPr>
        </p:nvSpPr>
        <p:spPr>
          <a:xfrm>
            <a:off x="1397929" y="46038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Tree>
    <p:extLst>
      <p:ext uri="{BB962C8B-B14F-4D97-AF65-F5344CB8AC3E}">
        <p14:creationId xmlns:p14="http://schemas.microsoft.com/office/powerpoint/2010/main" val="3295259185"/>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text" preserve="1">
  <p:cSld name="1_Big text">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9"/>
          <p:cNvSpPr txBox="1">
            <a:spLocks noGrp="1"/>
          </p:cNvSpPr>
          <p:nvPr>
            <p:ph type="ctrTitle"/>
          </p:nvPr>
        </p:nvSpPr>
        <p:spPr>
          <a:xfrm>
            <a:off x="1698000" y="1825333"/>
            <a:ext cx="8796000" cy="2813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500"/>
              <a:buNone/>
              <a:defRPr sz="6000" b="1">
                <a:solidFill>
                  <a:schemeClr val="lt1"/>
                </a:solidFill>
              </a:defRPr>
            </a:lvl1pPr>
            <a:lvl2pPr lvl="1" algn="ctr" rtl="0">
              <a:spcBef>
                <a:spcPts val="0"/>
              </a:spcBef>
              <a:spcAft>
                <a:spcPts val="0"/>
              </a:spcAft>
              <a:buClr>
                <a:schemeClr val="lt1"/>
              </a:buClr>
              <a:buSzPts val="3600"/>
              <a:buNone/>
              <a:defRPr sz="4800" b="1">
                <a:solidFill>
                  <a:schemeClr val="lt1"/>
                </a:solidFill>
              </a:defRPr>
            </a:lvl2pPr>
            <a:lvl3pPr lvl="2" algn="ctr" rtl="0">
              <a:spcBef>
                <a:spcPts val="0"/>
              </a:spcBef>
              <a:spcAft>
                <a:spcPts val="0"/>
              </a:spcAft>
              <a:buClr>
                <a:schemeClr val="lt1"/>
              </a:buClr>
              <a:buSzPts val="3600"/>
              <a:buNone/>
              <a:defRPr sz="4800" b="1">
                <a:solidFill>
                  <a:schemeClr val="lt1"/>
                </a:solidFill>
              </a:defRPr>
            </a:lvl3pPr>
            <a:lvl4pPr lvl="3" algn="ctr" rtl="0">
              <a:spcBef>
                <a:spcPts val="0"/>
              </a:spcBef>
              <a:spcAft>
                <a:spcPts val="0"/>
              </a:spcAft>
              <a:buClr>
                <a:schemeClr val="lt1"/>
              </a:buClr>
              <a:buSzPts val="3600"/>
              <a:buNone/>
              <a:defRPr sz="4800" b="1">
                <a:solidFill>
                  <a:schemeClr val="lt1"/>
                </a:solidFill>
              </a:defRPr>
            </a:lvl4pPr>
            <a:lvl5pPr lvl="4" algn="ctr" rtl="0">
              <a:spcBef>
                <a:spcPts val="0"/>
              </a:spcBef>
              <a:spcAft>
                <a:spcPts val="0"/>
              </a:spcAft>
              <a:buClr>
                <a:schemeClr val="lt1"/>
              </a:buClr>
              <a:buSzPts val="3600"/>
              <a:buNone/>
              <a:defRPr sz="4800" b="1">
                <a:solidFill>
                  <a:schemeClr val="lt1"/>
                </a:solidFill>
              </a:defRPr>
            </a:lvl5pPr>
            <a:lvl6pPr lvl="5" algn="ctr" rtl="0">
              <a:spcBef>
                <a:spcPts val="0"/>
              </a:spcBef>
              <a:spcAft>
                <a:spcPts val="0"/>
              </a:spcAft>
              <a:buClr>
                <a:schemeClr val="lt1"/>
              </a:buClr>
              <a:buSzPts val="3600"/>
              <a:buNone/>
              <a:defRPr sz="4800" b="1">
                <a:solidFill>
                  <a:schemeClr val="lt1"/>
                </a:solidFill>
              </a:defRPr>
            </a:lvl6pPr>
            <a:lvl7pPr lvl="6" algn="ctr" rtl="0">
              <a:spcBef>
                <a:spcPts val="0"/>
              </a:spcBef>
              <a:spcAft>
                <a:spcPts val="0"/>
              </a:spcAft>
              <a:buClr>
                <a:schemeClr val="lt1"/>
              </a:buClr>
              <a:buSzPts val="3600"/>
              <a:buNone/>
              <a:defRPr sz="4800" b="1">
                <a:solidFill>
                  <a:schemeClr val="lt1"/>
                </a:solidFill>
              </a:defRPr>
            </a:lvl7pPr>
            <a:lvl8pPr lvl="7" algn="ctr" rtl="0">
              <a:spcBef>
                <a:spcPts val="0"/>
              </a:spcBef>
              <a:spcAft>
                <a:spcPts val="0"/>
              </a:spcAft>
              <a:buClr>
                <a:schemeClr val="lt1"/>
              </a:buClr>
              <a:buSzPts val="3600"/>
              <a:buNone/>
              <a:defRPr sz="4800" b="1">
                <a:solidFill>
                  <a:schemeClr val="lt1"/>
                </a:solidFill>
              </a:defRPr>
            </a:lvl8pPr>
            <a:lvl9pPr lvl="8" algn="ctr" rtl="0">
              <a:spcBef>
                <a:spcPts val="0"/>
              </a:spcBef>
              <a:spcAft>
                <a:spcPts val="0"/>
              </a:spcAft>
              <a:buClr>
                <a:schemeClr val="lt1"/>
              </a:buClr>
              <a:buSzPts val="3600"/>
              <a:buNone/>
              <a:defRPr sz="4800" b="1">
                <a:solidFill>
                  <a:schemeClr val="lt1"/>
                </a:solidFill>
              </a:defRPr>
            </a:lvl9pPr>
          </a:lstStyle>
          <a:p>
            <a:endParaRPr/>
          </a:p>
        </p:txBody>
      </p:sp>
      <p:sp>
        <p:nvSpPr>
          <p:cNvPr id="76" name="Google Shape;76;p19"/>
          <p:cNvSpPr txBox="1">
            <a:spLocks noGrp="1"/>
          </p:cNvSpPr>
          <p:nvPr>
            <p:ph type="subTitle" idx="1"/>
          </p:nvPr>
        </p:nvSpPr>
        <p:spPr>
          <a:xfrm>
            <a:off x="3309200" y="3359367"/>
            <a:ext cx="5573600" cy="61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spTree>
    <p:extLst>
      <p:ext uri="{BB962C8B-B14F-4D97-AF65-F5344CB8AC3E}">
        <p14:creationId xmlns:p14="http://schemas.microsoft.com/office/powerpoint/2010/main" val="2388534719"/>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Design" preserve="1">
  <p:cSld name="Title + Design">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1251333" y="593367"/>
            <a:ext cx="6269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1315467182"/>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Design 1" preserve="1">
  <p:cSld name="Title + Design 1">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1251333" y="593367"/>
            <a:ext cx="6269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198427649"/>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 Design 2" preserve="1">
  <p:cSld name="Title + Design 2">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22"/>
          <p:cNvSpPr txBox="1">
            <a:spLocks noGrp="1"/>
          </p:cNvSpPr>
          <p:nvPr>
            <p:ph type="title"/>
          </p:nvPr>
        </p:nvSpPr>
        <p:spPr>
          <a:xfrm>
            <a:off x="1251333" y="593367"/>
            <a:ext cx="6269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075900863"/>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7116233" y="1729500"/>
            <a:ext cx="3783200" cy="1670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6" name="Google Shape;26;p7"/>
          <p:cNvSpPr txBox="1">
            <a:spLocks noGrp="1"/>
          </p:cNvSpPr>
          <p:nvPr>
            <p:ph type="body" idx="1"/>
          </p:nvPr>
        </p:nvSpPr>
        <p:spPr>
          <a:xfrm>
            <a:off x="7116233" y="3458500"/>
            <a:ext cx="3783200" cy="16700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Clr>
                <a:schemeClr val="lt1"/>
              </a:buClr>
              <a:buSzPts val="1600"/>
              <a:buChar char="●"/>
              <a:defRPr sz="2133">
                <a:solidFill>
                  <a:schemeClr val="lt1"/>
                </a:solidFill>
              </a:defRPr>
            </a:lvl1pPr>
            <a:lvl2pPr marL="1219170" lvl="1" indent="-440256" rtl="0">
              <a:spcBef>
                <a:spcPts val="2133"/>
              </a:spcBef>
              <a:spcAft>
                <a:spcPts val="0"/>
              </a:spcAft>
              <a:buClr>
                <a:schemeClr val="lt1"/>
              </a:buClr>
              <a:buSzPts val="1600"/>
              <a:buChar char="○"/>
              <a:defRPr sz="2133">
                <a:solidFill>
                  <a:schemeClr val="lt1"/>
                </a:solidFill>
              </a:defRPr>
            </a:lvl2pPr>
            <a:lvl3pPr marL="1828754" lvl="2" indent="-440256" rtl="0">
              <a:spcBef>
                <a:spcPts val="2133"/>
              </a:spcBef>
              <a:spcAft>
                <a:spcPts val="0"/>
              </a:spcAft>
              <a:buClr>
                <a:schemeClr val="lt1"/>
              </a:buClr>
              <a:buSzPts val="1600"/>
              <a:buChar char="■"/>
              <a:defRPr sz="2133">
                <a:solidFill>
                  <a:schemeClr val="lt1"/>
                </a:solidFill>
              </a:defRPr>
            </a:lvl3pPr>
            <a:lvl4pPr marL="2438339" lvl="3" indent="-440256" rtl="0">
              <a:spcBef>
                <a:spcPts val="2133"/>
              </a:spcBef>
              <a:spcAft>
                <a:spcPts val="0"/>
              </a:spcAft>
              <a:buClr>
                <a:schemeClr val="lt1"/>
              </a:buClr>
              <a:buSzPts val="1600"/>
              <a:buChar char="●"/>
              <a:defRPr sz="2133">
                <a:solidFill>
                  <a:schemeClr val="lt1"/>
                </a:solidFill>
              </a:defRPr>
            </a:lvl4pPr>
            <a:lvl5pPr marL="3047924" lvl="4" indent="-440256" rtl="0">
              <a:spcBef>
                <a:spcPts val="2133"/>
              </a:spcBef>
              <a:spcAft>
                <a:spcPts val="0"/>
              </a:spcAft>
              <a:buClr>
                <a:schemeClr val="lt1"/>
              </a:buClr>
              <a:buSzPts val="1600"/>
              <a:buChar char="○"/>
              <a:defRPr sz="2133">
                <a:solidFill>
                  <a:schemeClr val="lt1"/>
                </a:solidFill>
              </a:defRPr>
            </a:lvl5pPr>
            <a:lvl6pPr marL="3657509" lvl="5" indent="-440256" rtl="0">
              <a:spcBef>
                <a:spcPts val="2133"/>
              </a:spcBef>
              <a:spcAft>
                <a:spcPts val="0"/>
              </a:spcAft>
              <a:buClr>
                <a:schemeClr val="lt1"/>
              </a:buClr>
              <a:buSzPts val="1600"/>
              <a:buChar char="■"/>
              <a:defRPr sz="2133">
                <a:solidFill>
                  <a:schemeClr val="lt1"/>
                </a:solidFill>
              </a:defRPr>
            </a:lvl6pPr>
            <a:lvl7pPr marL="4267093" lvl="6" indent="-440256" rtl="0">
              <a:spcBef>
                <a:spcPts val="2133"/>
              </a:spcBef>
              <a:spcAft>
                <a:spcPts val="0"/>
              </a:spcAft>
              <a:buClr>
                <a:schemeClr val="lt1"/>
              </a:buClr>
              <a:buSzPts val="1600"/>
              <a:buChar char="●"/>
              <a:defRPr sz="2133">
                <a:solidFill>
                  <a:schemeClr val="lt1"/>
                </a:solidFill>
              </a:defRPr>
            </a:lvl7pPr>
            <a:lvl8pPr marL="4876678" lvl="7" indent="-440256" rtl="0">
              <a:spcBef>
                <a:spcPts val="2133"/>
              </a:spcBef>
              <a:spcAft>
                <a:spcPts val="0"/>
              </a:spcAft>
              <a:buClr>
                <a:schemeClr val="lt1"/>
              </a:buClr>
              <a:buSzPts val="1600"/>
              <a:buChar char="○"/>
              <a:defRPr sz="2133">
                <a:solidFill>
                  <a:schemeClr val="lt1"/>
                </a:solidFill>
              </a:defRPr>
            </a:lvl8pPr>
            <a:lvl9pPr marL="5486263" lvl="8" indent="-440256" rtl="0">
              <a:spcBef>
                <a:spcPts val="2133"/>
              </a:spcBef>
              <a:spcAft>
                <a:spcPts val="2133"/>
              </a:spcAft>
              <a:buClr>
                <a:schemeClr val="lt1"/>
              </a:buClr>
              <a:buSzPts val="1600"/>
              <a:buChar char="■"/>
              <a:defRPr sz="2133">
                <a:solidFill>
                  <a:schemeClr val="lt1"/>
                </a:solidFill>
              </a:defRPr>
            </a:lvl9pPr>
          </a:lstStyle>
          <a:p>
            <a:endParaRPr/>
          </a:p>
        </p:txBody>
      </p:sp>
    </p:spTree>
    <p:extLst>
      <p:ext uri="{BB962C8B-B14F-4D97-AF65-F5344CB8AC3E}">
        <p14:creationId xmlns:p14="http://schemas.microsoft.com/office/powerpoint/2010/main" val="3426960541"/>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Design 3" preserve="1">
  <p:cSld name="Title + Design 3">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23"/>
          <p:cNvSpPr txBox="1">
            <a:spLocks noGrp="1"/>
          </p:cNvSpPr>
          <p:nvPr>
            <p:ph type="title"/>
          </p:nvPr>
        </p:nvSpPr>
        <p:spPr>
          <a:xfrm>
            <a:off x="1251333" y="593367"/>
            <a:ext cx="6269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976563154"/>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 Two Lists" preserve="1">
  <p:cSld name="Title + Two Lists">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24"/>
          <p:cNvSpPr txBox="1">
            <a:spLocks noGrp="1"/>
          </p:cNvSpPr>
          <p:nvPr>
            <p:ph type="title"/>
          </p:nvPr>
        </p:nvSpPr>
        <p:spPr>
          <a:xfrm>
            <a:off x="1251333" y="593367"/>
            <a:ext cx="6619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7" name="Google Shape;87;p24"/>
          <p:cNvSpPr txBox="1">
            <a:spLocks noGrp="1"/>
          </p:cNvSpPr>
          <p:nvPr>
            <p:ph type="body" idx="1"/>
          </p:nvPr>
        </p:nvSpPr>
        <p:spPr>
          <a:xfrm>
            <a:off x="1422988" y="3535700"/>
            <a:ext cx="4345200" cy="2394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sz="1867">
                <a:solidFill>
                  <a:schemeClr val="lt1"/>
                </a:solidFill>
              </a:defRPr>
            </a:lvl1pPr>
            <a:lvl2pPr marL="1219170" lvl="1" indent="-423323" rtl="0">
              <a:spcBef>
                <a:spcPts val="13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
        <p:nvSpPr>
          <p:cNvPr id="88" name="Google Shape;88;p24"/>
          <p:cNvSpPr txBox="1">
            <a:spLocks noGrp="1"/>
          </p:cNvSpPr>
          <p:nvPr>
            <p:ph type="body" idx="2"/>
          </p:nvPr>
        </p:nvSpPr>
        <p:spPr>
          <a:xfrm>
            <a:off x="6231803" y="3535700"/>
            <a:ext cx="4345200" cy="2394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sz="1867">
                <a:solidFill>
                  <a:schemeClr val="lt1"/>
                </a:solidFill>
              </a:defRPr>
            </a:lvl1pPr>
            <a:lvl2pPr marL="1219170" lvl="1" indent="-423323" rtl="0">
              <a:spcBef>
                <a:spcPts val="13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
        <p:nvSpPr>
          <p:cNvPr id="89" name="Google Shape;89;p24"/>
          <p:cNvSpPr txBox="1">
            <a:spLocks noGrp="1"/>
          </p:cNvSpPr>
          <p:nvPr>
            <p:ph type="title" idx="3"/>
          </p:nvPr>
        </p:nvSpPr>
        <p:spPr>
          <a:xfrm>
            <a:off x="1617999" y="2606833"/>
            <a:ext cx="4345200" cy="73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2400">
                <a:solidFill>
                  <a:schemeClr val="lt1"/>
                </a:solidFill>
              </a:defRPr>
            </a:lvl1pPr>
            <a:lvl2pPr lvl="1" rtl="0">
              <a:spcBef>
                <a:spcPts val="0"/>
              </a:spcBef>
              <a:spcAft>
                <a:spcPts val="0"/>
              </a:spcAft>
              <a:buClr>
                <a:schemeClr val="lt1"/>
              </a:buClr>
              <a:buSzPts val="4200"/>
              <a:buNone/>
              <a:defRPr sz="5600">
                <a:solidFill>
                  <a:schemeClr val="lt1"/>
                </a:solidFill>
              </a:defRPr>
            </a:lvl2pPr>
            <a:lvl3pPr lvl="2" rtl="0">
              <a:spcBef>
                <a:spcPts val="0"/>
              </a:spcBef>
              <a:spcAft>
                <a:spcPts val="0"/>
              </a:spcAft>
              <a:buClr>
                <a:schemeClr val="lt1"/>
              </a:buClr>
              <a:buSzPts val="4200"/>
              <a:buNone/>
              <a:defRPr sz="5600">
                <a:solidFill>
                  <a:schemeClr val="lt1"/>
                </a:solidFill>
              </a:defRPr>
            </a:lvl3pPr>
            <a:lvl4pPr lvl="3" rtl="0">
              <a:spcBef>
                <a:spcPts val="0"/>
              </a:spcBef>
              <a:spcAft>
                <a:spcPts val="0"/>
              </a:spcAft>
              <a:buClr>
                <a:schemeClr val="lt1"/>
              </a:buClr>
              <a:buSzPts val="4200"/>
              <a:buNone/>
              <a:defRPr sz="5600">
                <a:solidFill>
                  <a:schemeClr val="lt1"/>
                </a:solidFill>
              </a:defRPr>
            </a:lvl4pPr>
            <a:lvl5pPr lvl="4" rtl="0">
              <a:spcBef>
                <a:spcPts val="0"/>
              </a:spcBef>
              <a:spcAft>
                <a:spcPts val="0"/>
              </a:spcAft>
              <a:buClr>
                <a:schemeClr val="lt1"/>
              </a:buClr>
              <a:buSzPts val="4200"/>
              <a:buNone/>
              <a:defRPr sz="5600">
                <a:solidFill>
                  <a:schemeClr val="lt1"/>
                </a:solidFill>
              </a:defRPr>
            </a:lvl5pPr>
            <a:lvl6pPr lvl="5" rtl="0">
              <a:spcBef>
                <a:spcPts val="0"/>
              </a:spcBef>
              <a:spcAft>
                <a:spcPts val="0"/>
              </a:spcAft>
              <a:buClr>
                <a:schemeClr val="lt1"/>
              </a:buClr>
              <a:buSzPts val="4200"/>
              <a:buNone/>
              <a:defRPr sz="5600">
                <a:solidFill>
                  <a:schemeClr val="lt1"/>
                </a:solidFill>
              </a:defRPr>
            </a:lvl6pPr>
            <a:lvl7pPr lvl="6" rtl="0">
              <a:spcBef>
                <a:spcPts val="0"/>
              </a:spcBef>
              <a:spcAft>
                <a:spcPts val="0"/>
              </a:spcAft>
              <a:buClr>
                <a:schemeClr val="lt1"/>
              </a:buClr>
              <a:buSzPts val="4200"/>
              <a:buNone/>
              <a:defRPr sz="5600">
                <a:solidFill>
                  <a:schemeClr val="lt1"/>
                </a:solidFill>
              </a:defRPr>
            </a:lvl7pPr>
            <a:lvl8pPr lvl="7" rtl="0">
              <a:spcBef>
                <a:spcPts val="0"/>
              </a:spcBef>
              <a:spcAft>
                <a:spcPts val="0"/>
              </a:spcAft>
              <a:buClr>
                <a:schemeClr val="lt1"/>
              </a:buClr>
              <a:buSzPts val="4200"/>
              <a:buNone/>
              <a:defRPr sz="5600">
                <a:solidFill>
                  <a:schemeClr val="lt1"/>
                </a:solidFill>
              </a:defRPr>
            </a:lvl8pPr>
            <a:lvl9pPr lvl="8" rtl="0">
              <a:spcBef>
                <a:spcPts val="0"/>
              </a:spcBef>
              <a:spcAft>
                <a:spcPts val="0"/>
              </a:spcAft>
              <a:buClr>
                <a:schemeClr val="lt1"/>
              </a:buClr>
              <a:buSzPts val="4200"/>
              <a:buNone/>
              <a:defRPr sz="5600">
                <a:solidFill>
                  <a:schemeClr val="lt1"/>
                </a:solidFill>
              </a:defRPr>
            </a:lvl9pPr>
          </a:lstStyle>
          <a:p>
            <a:endParaRPr/>
          </a:p>
        </p:txBody>
      </p:sp>
      <p:sp>
        <p:nvSpPr>
          <p:cNvPr id="90" name="Google Shape;90;p24"/>
          <p:cNvSpPr txBox="1">
            <a:spLocks noGrp="1"/>
          </p:cNvSpPr>
          <p:nvPr>
            <p:ph type="title" idx="4"/>
          </p:nvPr>
        </p:nvSpPr>
        <p:spPr>
          <a:xfrm>
            <a:off x="6426799" y="2606833"/>
            <a:ext cx="4345200" cy="73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2400">
                <a:solidFill>
                  <a:schemeClr val="lt1"/>
                </a:solidFill>
              </a:defRPr>
            </a:lvl1pPr>
            <a:lvl2pPr lvl="1" rtl="0">
              <a:spcBef>
                <a:spcPts val="0"/>
              </a:spcBef>
              <a:spcAft>
                <a:spcPts val="0"/>
              </a:spcAft>
              <a:buClr>
                <a:schemeClr val="lt1"/>
              </a:buClr>
              <a:buSzPts val="4200"/>
              <a:buNone/>
              <a:defRPr sz="5600">
                <a:solidFill>
                  <a:schemeClr val="lt1"/>
                </a:solidFill>
              </a:defRPr>
            </a:lvl2pPr>
            <a:lvl3pPr lvl="2" rtl="0">
              <a:spcBef>
                <a:spcPts val="0"/>
              </a:spcBef>
              <a:spcAft>
                <a:spcPts val="0"/>
              </a:spcAft>
              <a:buClr>
                <a:schemeClr val="lt1"/>
              </a:buClr>
              <a:buSzPts val="4200"/>
              <a:buNone/>
              <a:defRPr sz="5600">
                <a:solidFill>
                  <a:schemeClr val="lt1"/>
                </a:solidFill>
              </a:defRPr>
            </a:lvl3pPr>
            <a:lvl4pPr lvl="3" rtl="0">
              <a:spcBef>
                <a:spcPts val="0"/>
              </a:spcBef>
              <a:spcAft>
                <a:spcPts val="0"/>
              </a:spcAft>
              <a:buClr>
                <a:schemeClr val="lt1"/>
              </a:buClr>
              <a:buSzPts val="4200"/>
              <a:buNone/>
              <a:defRPr sz="5600">
                <a:solidFill>
                  <a:schemeClr val="lt1"/>
                </a:solidFill>
              </a:defRPr>
            </a:lvl4pPr>
            <a:lvl5pPr lvl="4" rtl="0">
              <a:spcBef>
                <a:spcPts val="0"/>
              </a:spcBef>
              <a:spcAft>
                <a:spcPts val="0"/>
              </a:spcAft>
              <a:buClr>
                <a:schemeClr val="lt1"/>
              </a:buClr>
              <a:buSzPts val="4200"/>
              <a:buNone/>
              <a:defRPr sz="5600">
                <a:solidFill>
                  <a:schemeClr val="lt1"/>
                </a:solidFill>
              </a:defRPr>
            </a:lvl5pPr>
            <a:lvl6pPr lvl="5" rtl="0">
              <a:spcBef>
                <a:spcPts val="0"/>
              </a:spcBef>
              <a:spcAft>
                <a:spcPts val="0"/>
              </a:spcAft>
              <a:buClr>
                <a:schemeClr val="lt1"/>
              </a:buClr>
              <a:buSzPts val="4200"/>
              <a:buNone/>
              <a:defRPr sz="5600">
                <a:solidFill>
                  <a:schemeClr val="lt1"/>
                </a:solidFill>
              </a:defRPr>
            </a:lvl6pPr>
            <a:lvl7pPr lvl="6" rtl="0">
              <a:spcBef>
                <a:spcPts val="0"/>
              </a:spcBef>
              <a:spcAft>
                <a:spcPts val="0"/>
              </a:spcAft>
              <a:buClr>
                <a:schemeClr val="lt1"/>
              </a:buClr>
              <a:buSzPts val="4200"/>
              <a:buNone/>
              <a:defRPr sz="5600">
                <a:solidFill>
                  <a:schemeClr val="lt1"/>
                </a:solidFill>
              </a:defRPr>
            </a:lvl7pPr>
            <a:lvl8pPr lvl="7" rtl="0">
              <a:spcBef>
                <a:spcPts val="0"/>
              </a:spcBef>
              <a:spcAft>
                <a:spcPts val="0"/>
              </a:spcAft>
              <a:buClr>
                <a:schemeClr val="lt1"/>
              </a:buClr>
              <a:buSzPts val="4200"/>
              <a:buNone/>
              <a:defRPr sz="5600">
                <a:solidFill>
                  <a:schemeClr val="lt1"/>
                </a:solidFill>
              </a:defRPr>
            </a:lvl8pPr>
            <a:lvl9pPr lvl="8" rtl="0">
              <a:spcBef>
                <a:spcPts val="0"/>
              </a:spcBef>
              <a:spcAft>
                <a:spcPts val="0"/>
              </a:spcAft>
              <a:buClr>
                <a:schemeClr val="lt1"/>
              </a:buClr>
              <a:buSzPts val="4200"/>
              <a:buNone/>
              <a:defRPr sz="5600">
                <a:solidFill>
                  <a:schemeClr val="lt1"/>
                </a:solidFill>
              </a:defRPr>
            </a:lvl9pPr>
          </a:lstStyle>
          <a:p>
            <a:endParaRPr/>
          </a:p>
        </p:txBody>
      </p:sp>
    </p:spTree>
    <p:extLst>
      <p:ext uri="{BB962C8B-B14F-4D97-AF65-F5344CB8AC3E}">
        <p14:creationId xmlns:p14="http://schemas.microsoft.com/office/powerpoint/2010/main" val="737496756"/>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Four Columns" preserve="1">
  <p:cSld name="Title + Four Columns">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25"/>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3" name="Google Shape;93;p25"/>
          <p:cNvSpPr txBox="1">
            <a:spLocks noGrp="1"/>
          </p:cNvSpPr>
          <p:nvPr>
            <p:ph type="title" idx="2"/>
          </p:nvPr>
        </p:nvSpPr>
        <p:spPr>
          <a:xfrm>
            <a:off x="1197848" y="4070167"/>
            <a:ext cx="22288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94" name="Google Shape;94;p25"/>
          <p:cNvSpPr txBox="1">
            <a:spLocks noGrp="1"/>
          </p:cNvSpPr>
          <p:nvPr>
            <p:ph type="subTitle" idx="1"/>
          </p:nvPr>
        </p:nvSpPr>
        <p:spPr>
          <a:xfrm>
            <a:off x="1197852" y="4745116"/>
            <a:ext cx="2228800" cy="15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95" name="Google Shape;95;p25"/>
          <p:cNvSpPr txBox="1">
            <a:spLocks noGrp="1"/>
          </p:cNvSpPr>
          <p:nvPr>
            <p:ph type="title" idx="3"/>
          </p:nvPr>
        </p:nvSpPr>
        <p:spPr>
          <a:xfrm>
            <a:off x="3720348" y="4070167"/>
            <a:ext cx="22288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96" name="Google Shape;96;p25"/>
          <p:cNvSpPr txBox="1">
            <a:spLocks noGrp="1"/>
          </p:cNvSpPr>
          <p:nvPr>
            <p:ph type="subTitle" idx="4"/>
          </p:nvPr>
        </p:nvSpPr>
        <p:spPr>
          <a:xfrm>
            <a:off x="3720352" y="4745116"/>
            <a:ext cx="2228800" cy="15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97" name="Google Shape;97;p25"/>
          <p:cNvSpPr txBox="1">
            <a:spLocks noGrp="1"/>
          </p:cNvSpPr>
          <p:nvPr>
            <p:ph type="title" idx="5"/>
          </p:nvPr>
        </p:nvSpPr>
        <p:spPr>
          <a:xfrm>
            <a:off x="6242848" y="4070167"/>
            <a:ext cx="22288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98" name="Google Shape;98;p25"/>
          <p:cNvSpPr txBox="1">
            <a:spLocks noGrp="1"/>
          </p:cNvSpPr>
          <p:nvPr>
            <p:ph type="subTitle" idx="6"/>
          </p:nvPr>
        </p:nvSpPr>
        <p:spPr>
          <a:xfrm>
            <a:off x="6242852" y="4745116"/>
            <a:ext cx="2228800" cy="15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99" name="Google Shape;99;p25"/>
          <p:cNvSpPr txBox="1">
            <a:spLocks noGrp="1"/>
          </p:cNvSpPr>
          <p:nvPr>
            <p:ph type="title" idx="7"/>
          </p:nvPr>
        </p:nvSpPr>
        <p:spPr>
          <a:xfrm>
            <a:off x="8765348" y="4070167"/>
            <a:ext cx="22288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100" name="Google Shape;100;p25"/>
          <p:cNvSpPr txBox="1">
            <a:spLocks noGrp="1"/>
          </p:cNvSpPr>
          <p:nvPr>
            <p:ph type="subTitle" idx="8"/>
          </p:nvPr>
        </p:nvSpPr>
        <p:spPr>
          <a:xfrm>
            <a:off x="8765352" y="4745116"/>
            <a:ext cx="2228800" cy="15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Tree>
    <p:extLst>
      <p:ext uri="{BB962C8B-B14F-4D97-AF65-F5344CB8AC3E}">
        <p14:creationId xmlns:p14="http://schemas.microsoft.com/office/powerpoint/2010/main" val="761497008"/>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hree Numbers" preserve="1">
  <p:cSld name="Three Numbers">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6"/>
          <p:cNvSpPr txBox="1">
            <a:spLocks noGrp="1"/>
          </p:cNvSpPr>
          <p:nvPr>
            <p:ph type="title" hasCustomPrompt="1"/>
          </p:nvPr>
        </p:nvSpPr>
        <p:spPr>
          <a:xfrm>
            <a:off x="6662400" y="882457"/>
            <a:ext cx="4212400" cy="96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03" name="Google Shape;103;p26"/>
          <p:cNvSpPr txBox="1">
            <a:spLocks noGrp="1"/>
          </p:cNvSpPr>
          <p:nvPr>
            <p:ph type="subTitle" idx="1"/>
          </p:nvPr>
        </p:nvSpPr>
        <p:spPr>
          <a:xfrm>
            <a:off x="6548000" y="1687800"/>
            <a:ext cx="4441200" cy="5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lnSpc>
                <a:spcPct val="100000"/>
              </a:lnSpc>
              <a:spcBef>
                <a:spcPts val="0"/>
              </a:spcBef>
              <a:spcAft>
                <a:spcPts val="0"/>
              </a:spcAft>
              <a:buClr>
                <a:schemeClr val="accent1"/>
              </a:buClr>
              <a:buSzPts val="2100"/>
              <a:buNone/>
              <a:defRPr sz="2800">
                <a:solidFill>
                  <a:schemeClr val="accent1"/>
                </a:solidFill>
              </a:defRPr>
            </a:lvl2pPr>
            <a:lvl3pPr lvl="2" algn="ctr" rtl="0">
              <a:lnSpc>
                <a:spcPct val="100000"/>
              </a:lnSpc>
              <a:spcBef>
                <a:spcPts val="0"/>
              </a:spcBef>
              <a:spcAft>
                <a:spcPts val="0"/>
              </a:spcAft>
              <a:buClr>
                <a:schemeClr val="accent1"/>
              </a:buClr>
              <a:buSzPts val="2100"/>
              <a:buNone/>
              <a:defRPr sz="2800">
                <a:solidFill>
                  <a:schemeClr val="accent1"/>
                </a:solidFill>
              </a:defRPr>
            </a:lvl3pPr>
            <a:lvl4pPr lvl="3" algn="ctr" rtl="0">
              <a:lnSpc>
                <a:spcPct val="100000"/>
              </a:lnSpc>
              <a:spcBef>
                <a:spcPts val="0"/>
              </a:spcBef>
              <a:spcAft>
                <a:spcPts val="0"/>
              </a:spcAft>
              <a:buClr>
                <a:schemeClr val="accent1"/>
              </a:buClr>
              <a:buSzPts val="2100"/>
              <a:buNone/>
              <a:defRPr sz="2800">
                <a:solidFill>
                  <a:schemeClr val="accent1"/>
                </a:solidFill>
              </a:defRPr>
            </a:lvl4pPr>
            <a:lvl5pPr lvl="4" algn="ctr" rtl="0">
              <a:lnSpc>
                <a:spcPct val="100000"/>
              </a:lnSpc>
              <a:spcBef>
                <a:spcPts val="0"/>
              </a:spcBef>
              <a:spcAft>
                <a:spcPts val="0"/>
              </a:spcAft>
              <a:buClr>
                <a:schemeClr val="accent1"/>
              </a:buClr>
              <a:buSzPts val="2100"/>
              <a:buNone/>
              <a:defRPr sz="2800">
                <a:solidFill>
                  <a:schemeClr val="accent1"/>
                </a:solidFill>
              </a:defRPr>
            </a:lvl5pPr>
            <a:lvl6pPr lvl="5" algn="ctr" rtl="0">
              <a:lnSpc>
                <a:spcPct val="100000"/>
              </a:lnSpc>
              <a:spcBef>
                <a:spcPts val="0"/>
              </a:spcBef>
              <a:spcAft>
                <a:spcPts val="0"/>
              </a:spcAft>
              <a:buClr>
                <a:schemeClr val="accent1"/>
              </a:buClr>
              <a:buSzPts val="2100"/>
              <a:buNone/>
              <a:defRPr sz="2800">
                <a:solidFill>
                  <a:schemeClr val="accent1"/>
                </a:solidFill>
              </a:defRPr>
            </a:lvl6pPr>
            <a:lvl7pPr lvl="6" algn="ctr" rtl="0">
              <a:lnSpc>
                <a:spcPct val="100000"/>
              </a:lnSpc>
              <a:spcBef>
                <a:spcPts val="0"/>
              </a:spcBef>
              <a:spcAft>
                <a:spcPts val="0"/>
              </a:spcAft>
              <a:buClr>
                <a:schemeClr val="accent1"/>
              </a:buClr>
              <a:buSzPts val="2100"/>
              <a:buNone/>
              <a:defRPr sz="2800">
                <a:solidFill>
                  <a:schemeClr val="accent1"/>
                </a:solidFill>
              </a:defRPr>
            </a:lvl7pPr>
            <a:lvl8pPr lvl="7" algn="ctr" rtl="0">
              <a:lnSpc>
                <a:spcPct val="100000"/>
              </a:lnSpc>
              <a:spcBef>
                <a:spcPts val="0"/>
              </a:spcBef>
              <a:spcAft>
                <a:spcPts val="0"/>
              </a:spcAft>
              <a:buClr>
                <a:schemeClr val="accent1"/>
              </a:buClr>
              <a:buSzPts val="2100"/>
              <a:buNone/>
              <a:defRPr sz="2800">
                <a:solidFill>
                  <a:schemeClr val="accent1"/>
                </a:solidFill>
              </a:defRPr>
            </a:lvl8pPr>
            <a:lvl9pPr lvl="8" algn="ctr" rtl="0">
              <a:lnSpc>
                <a:spcPct val="100000"/>
              </a:lnSpc>
              <a:spcBef>
                <a:spcPts val="0"/>
              </a:spcBef>
              <a:spcAft>
                <a:spcPts val="0"/>
              </a:spcAft>
              <a:buClr>
                <a:schemeClr val="accent1"/>
              </a:buClr>
              <a:buSzPts val="2100"/>
              <a:buNone/>
              <a:defRPr sz="2800">
                <a:solidFill>
                  <a:schemeClr val="accent1"/>
                </a:solidFill>
              </a:defRPr>
            </a:lvl9pPr>
          </a:lstStyle>
          <a:p>
            <a:endParaRPr/>
          </a:p>
        </p:txBody>
      </p:sp>
      <p:sp>
        <p:nvSpPr>
          <p:cNvPr id="104" name="Google Shape;104;p26"/>
          <p:cNvSpPr txBox="1">
            <a:spLocks noGrp="1"/>
          </p:cNvSpPr>
          <p:nvPr>
            <p:ph type="title" idx="2" hasCustomPrompt="1"/>
          </p:nvPr>
        </p:nvSpPr>
        <p:spPr>
          <a:xfrm>
            <a:off x="6662400" y="2798924"/>
            <a:ext cx="4212400" cy="96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05" name="Google Shape;105;p26"/>
          <p:cNvSpPr txBox="1">
            <a:spLocks noGrp="1"/>
          </p:cNvSpPr>
          <p:nvPr>
            <p:ph type="subTitle" idx="3"/>
          </p:nvPr>
        </p:nvSpPr>
        <p:spPr>
          <a:xfrm>
            <a:off x="6548000" y="3604267"/>
            <a:ext cx="4441200" cy="5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lnSpc>
                <a:spcPct val="100000"/>
              </a:lnSpc>
              <a:spcBef>
                <a:spcPts val="0"/>
              </a:spcBef>
              <a:spcAft>
                <a:spcPts val="0"/>
              </a:spcAft>
              <a:buClr>
                <a:schemeClr val="accent1"/>
              </a:buClr>
              <a:buSzPts val="2100"/>
              <a:buNone/>
              <a:defRPr sz="2800">
                <a:solidFill>
                  <a:schemeClr val="accent1"/>
                </a:solidFill>
              </a:defRPr>
            </a:lvl2pPr>
            <a:lvl3pPr lvl="2" algn="ctr" rtl="0">
              <a:lnSpc>
                <a:spcPct val="100000"/>
              </a:lnSpc>
              <a:spcBef>
                <a:spcPts val="0"/>
              </a:spcBef>
              <a:spcAft>
                <a:spcPts val="0"/>
              </a:spcAft>
              <a:buClr>
                <a:schemeClr val="accent1"/>
              </a:buClr>
              <a:buSzPts val="2100"/>
              <a:buNone/>
              <a:defRPr sz="2800">
                <a:solidFill>
                  <a:schemeClr val="accent1"/>
                </a:solidFill>
              </a:defRPr>
            </a:lvl3pPr>
            <a:lvl4pPr lvl="3" algn="ctr" rtl="0">
              <a:lnSpc>
                <a:spcPct val="100000"/>
              </a:lnSpc>
              <a:spcBef>
                <a:spcPts val="0"/>
              </a:spcBef>
              <a:spcAft>
                <a:spcPts val="0"/>
              </a:spcAft>
              <a:buClr>
                <a:schemeClr val="accent1"/>
              </a:buClr>
              <a:buSzPts val="2100"/>
              <a:buNone/>
              <a:defRPr sz="2800">
                <a:solidFill>
                  <a:schemeClr val="accent1"/>
                </a:solidFill>
              </a:defRPr>
            </a:lvl4pPr>
            <a:lvl5pPr lvl="4" algn="ctr" rtl="0">
              <a:lnSpc>
                <a:spcPct val="100000"/>
              </a:lnSpc>
              <a:spcBef>
                <a:spcPts val="0"/>
              </a:spcBef>
              <a:spcAft>
                <a:spcPts val="0"/>
              </a:spcAft>
              <a:buClr>
                <a:schemeClr val="accent1"/>
              </a:buClr>
              <a:buSzPts val="2100"/>
              <a:buNone/>
              <a:defRPr sz="2800">
                <a:solidFill>
                  <a:schemeClr val="accent1"/>
                </a:solidFill>
              </a:defRPr>
            </a:lvl5pPr>
            <a:lvl6pPr lvl="5" algn="ctr" rtl="0">
              <a:lnSpc>
                <a:spcPct val="100000"/>
              </a:lnSpc>
              <a:spcBef>
                <a:spcPts val="0"/>
              </a:spcBef>
              <a:spcAft>
                <a:spcPts val="0"/>
              </a:spcAft>
              <a:buClr>
                <a:schemeClr val="accent1"/>
              </a:buClr>
              <a:buSzPts val="2100"/>
              <a:buNone/>
              <a:defRPr sz="2800">
                <a:solidFill>
                  <a:schemeClr val="accent1"/>
                </a:solidFill>
              </a:defRPr>
            </a:lvl6pPr>
            <a:lvl7pPr lvl="6" algn="ctr" rtl="0">
              <a:lnSpc>
                <a:spcPct val="100000"/>
              </a:lnSpc>
              <a:spcBef>
                <a:spcPts val="0"/>
              </a:spcBef>
              <a:spcAft>
                <a:spcPts val="0"/>
              </a:spcAft>
              <a:buClr>
                <a:schemeClr val="accent1"/>
              </a:buClr>
              <a:buSzPts val="2100"/>
              <a:buNone/>
              <a:defRPr sz="2800">
                <a:solidFill>
                  <a:schemeClr val="accent1"/>
                </a:solidFill>
              </a:defRPr>
            </a:lvl7pPr>
            <a:lvl8pPr lvl="7" algn="ctr" rtl="0">
              <a:lnSpc>
                <a:spcPct val="100000"/>
              </a:lnSpc>
              <a:spcBef>
                <a:spcPts val="0"/>
              </a:spcBef>
              <a:spcAft>
                <a:spcPts val="0"/>
              </a:spcAft>
              <a:buClr>
                <a:schemeClr val="accent1"/>
              </a:buClr>
              <a:buSzPts val="2100"/>
              <a:buNone/>
              <a:defRPr sz="2800">
                <a:solidFill>
                  <a:schemeClr val="accent1"/>
                </a:solidFill>
              </a:defRPr>
            </a:lvl8pPr>
            <a:lvl9pPr lvl="8" algn="ctr" rtl="0">
              <a:lnSpc>
                <a:spcPct val="100000"/>
              </a:lnSpc>
              <a:spcBef>
                <a:spcPts val="0"/>
              </a:spcBef>
              <a:spcAft>
                <a:spcPts val="0"/>
              </a:spcAft>
              <a:buClr>
                <a:schemeClr val="accent1"/>
              </a:buClr>
              <a:buSzPts val="2100"/>
              <a:buNone/>
              <a:defRPr sz="2800">
                <a:solidFill>
                  <a:schemeClr val="accent1"/>
                </a:solidFill>
              </a:defRPr>
            </a:lvl9pPr>
          </a:lstStyle>
          <a:p>
            <a:endParaRPr/>
          </a:p>
        </p:txBody>
      </p:sp>
      <p:sp>
        <p:nvSpPr>
          <p:cNvPr id="106" name="Google Shape;106;p26"/>
          <p:cNvSpPr txBox="1">
            <a:spLocks noGrp="1"/>
          </p:cNvSpPr>
          <p:nvPr>
            <p:ph type="title" idx="4" hasCustomPrompt="1"/>
          </p:nvPr>
        </p:nvSpPr>
        <p:spPr>
          <a:xfrm>
            <a:off x="6662400" y="4715391"/>
            <a:ext cx="4212400" cy="96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07" name="Google Shape;107;p26"/>
          <p:cNvSpPr txBox="1">
            <a:spLocks noGrp="1"/>
          </p:cNvSpPr>
          <p:nvPr>
            <p:ph type="subTitle" idx="5"/>
          </p:nvPr>
        </p:nvSpPr>
        <p:spPr>
          <a:xfrm>
            <a:off x="6548000" y="5520733"/>
            <a:ext cx="4441200" cy="5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lnSpc>
                <a:spcPct val="100000"/>
              </a:lnSpc>
              <a:spcBef>
                <a:spcPts val="0"/>
              </a:spcBef>
              <a:spcAft>
                <a:spcPts val="0"/>
              </a:spcAft>
              <a:buClr>
                <a:schemeClr val="accent1"/>
              </a:buClr>
              <a:buSzPts val="2100"/>
              <a:buNone/>
              <a:defRPr sz="2800">
                <a:solidFill>
                  <a:schemeClr val="accent1"/>
                </a:solidFill>
              </a:defRPr>
            </a:lvl2pPr>
            <a:lvl3pPr lvl="2" algn="ctr" rtl="0">
              <a:lnSpc>
                <a:spcPct val="100000"/>
              </a:lnSpc>
              <a:spcBef>
                <a:spcPts val="0"/>
              </a:spcBef>
              <a:spcAft>
                <a:spcPts val="0"/>
              </a:spcAft>
              <a:buClr>
                <a:schemeClr val="accent1"/>
              </a:buClr>
              <a:buSzPts val="2100"/>
              <a:buNone/>
              <a:defRPr sz="2800">
                <a:solidFill>
                  <a:schemeClr val="accent1"/>
                </a:solidFill>
              </a:defRPr>
            </a:lvl3pPr>
            <a:lvl4pPr lvl="3" algn="ctr" rtl="0">
              <a:lnSpc>
                <a:spcPct val="100000"/>
              </a:lnSpc>
              <a:spcBef>
                <a:spcPts val="0"/>
              </a:spcBef>
              <a:spcAft>
                <a:spcPts val="0"/>
              </a:spcAft>
              <a:buClr>
                <a:schemeClr val="accent1"/>
              </a:buClr>
              <a:buSzPts val="2100"/>
              <a:buNone/>
              <a:defRPr sz="2800">
                <a:solidFill>
                  <a:schemeClr val="accent1"/>
                </a:solidFill>
              </a:defRPr>
            </a:lvl4pPr>
            <a:lvl5pPr lvl="4" algn="ctr" rtl="0">
              <a:lnSpc>
                <a:spcPct val="100000"/>
              </a:lnSpc>
              <a:spcBef>
                <a:spcPts val="0"/>
              </a:spcBef>
              <a:spcAft>
                <a:spcPts val="0"/>
              </a:spcAft>
              <a:buClr>
                <a:schemeClr val="accent1"/>
              </a:buClr>
              <a:buSzPts val="2100"/>
              <a:buNone/>
              <a:defRPr sz="2800">
                <a:solidFill>
                  <a:schemeClr val="accent1"/>
                </a:solidFill>
              </a:defRPr>
            </a:lvl5pPr>
            <a:lvl6pPr lvl="5" algn="ctr" rtl="0">
              <a:lnSpc>
                <a:spcPct val="100000"/>
              </a:lnSpc>
              <a:spcBef>
                <a:spcPts val="0"/>
              </a:spcBef>
              <a:spcAft>
                <a:spcPts val="0"/>
              </a:spcAft>
              <a:buClr>
                <a:schemeClr val="accent1"/>
              </a:buClr>
              <a:buSzPts val="2100"/>
              <a:buNone/>
              <a:defRPr sz="2800">
                <a:solidFill>
                  <a:schemeClr val="accent1"/>
                </a:solidFill>
              </a:defRPr>
            </a:lvl6pPr>
            <a:lvl7pPr lvl="6" algn="ctr" rtl="0">
              <a:lnSpc>
                <a:spcPct val="100000"/>
              </a:lnSpc>
              <a:spcBef>
                <a:spcPts val="0"/>
              </a:spcBef>
              <a:spcAft>
                <a:spcPts val="0"/>
              </a:spcAft>
              <a:buClr>
                <a:schemeClr val="accent1"/>
              </a:buClr>
              <a:buSzPts val="2100"/>
              <a:buNone/>
              <a:defRPr sz="2800">
                <a:solidFill>
                  <a:schemeClr val="accent1"/>
                </a:solidFill>
              </a:defRPr>
            </a:lvl7pPr>
            <a:lvl8pPr lvl="7" algn="ctr" rtl="0">
              <a:lnSpc>
                <a:spcPct val="100000"/>
              </a:lnSpc>
              <a:spcBef>
                <a:spcPts val="0"/>
              </a:spcBef>
              <a:spcAft>
                <a:spcPts val="0"/>
              </a:spcAft>
              <a:buClr>
                <a:schemeClr val="accent1"/>
              </a:buClr>
              <a:buSzPts val="2100"/>
              <a:buNone/>
              <a:defRPr sz="2800">
                <a:solidFill>
                  <a:schemeClr val="accent1"/>
                </a:solidFill>
              </a:defRPr>
            </a:lvl8pPr>
            <a:lvl9pPr lvl="8" algn="ctr" rtl="0">
              <a:lnSpc>
                <a:spcPct val="100000"/>
              </a:lnSpc>
              <a:spcBef>
                <a:spcPts val="0"/>
              </a:spcBef>
              <a:spcAft>
                <a:spcPts val="0"/>
              </a:spcAft>
              <a:buClr>
                <a:schemeClr val="accent1"/>
              </a:buClr>
              <a:buSzPts val="2100"/>
              <a:buNone/>
              <a:defRPr sz="2800">
                <a:solidFill>
                  <a:schemeClr val="accent1"/>
                </a:solidFill>
              </a:defRPr>
            </a:lvl9pPr>
          </a:lstStyle>
          <a:p>
            <a:endParaRPr/>
          </a:p>
        </p:txBody>
      </p:sp>
    </p:spTree>
    <p:extLst>
      <p:ext uri="{BB962C8B-B14F-4D97-AF65-F5344CB8AC3E}">
        <p14:creationId xmlns:p14="http://schemas.microsoft.com/office/powerpoint/2010/main" val="2594194386"/>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Six Columns  " preserve="1">
  <p:cSld name="Title + Six Columns  ">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7"/>
          <p:cNvSpPr txBox="1">
            <a:spLocks noGrp="1"/>
          </p:cNvSpPr>
          <p:nvPr>
            <p:ph type="title"/>
          </p:nvPr>
        </p:nvSpPr>
        <p:spPr>
          <a:xfrm>
            <a:off x="4717996" y="2424721"/>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110" name="Google Shape;110;p27"/>
          <p:cNvSpPr txBox="1">
            <a:spLocks noGrp="1"/>
          </p:cNvSpPr>
          <p:nvPr>
            <p:ph type="subTitle" idx="1"/>
          </p:nvPr>
        </p:nvSpPr>
        <p:spPr>
          <a:xfrm>
            <a:off x="4717997" y="3099687"/>
            <a:ext cx="2756000" cy="8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111" name="Google Shape;111;p27"/>
          <p:cNvSpPr txBox="1">
            <a:spLocks noGrp="1"/>
          </p:cNvSpPr>
          <p:nvPr>
            <p:ph type="title" idx="2"/>
          </p:nvPr>
        </p:nvSpPr>
        <p:spPr>
          <a:xfrm>
            <a:off x="8038071" y="2424721"/>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112" name="Google Shape;112;p27"/>
          <p:cNvSpPr txBox="1">
            <a:spLocks noGrp="1"/>
          </p:cNvSpPr>
          <p:nvPr>
            <p:ph type="subTitle" idx="3"/>
          </p:nvPr>
        </p:nvSpPr>
        <p:spPr>
          <a:xfrm>
            <a:off x="8038069" y="3099687"/>
            <a:ext cx="2756000" cy="8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113" name="Google Shape;113;p27"/>
          <p:cNvSpPr txBox="1">
            <a:spLocks noGrp="1"/>
          </p:cNvSpPr>
          <p:nvPr>
            <p:ph type="title" idx="4"/>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14" name="Google Shape;114;p27"/>
          <p:cNvSpPr txBox="1">
            <a:spLocks noGrp="1"/>
          </p:cNvSpPr>
          <p:nvPr>
            <p:ph type="title" idx="5"/>
          </p:nvPr>
        </p:nvSpPr>
        <p:spPr>
          <a:xfrm>
            <a:off x="1397929" y="2424721"/>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115" name="Google Shape;115;p27"/>
          <p:cNvSpPr txBox="1">
            <a:spLocks noGrp="1"/>
          </p:cNvSpPr>
          <p:nvPr>
            <p:ph type="subTitle" idx="6"/>
          </p:nvPr>
        </p:nvSpPr>
        <p:spPr>
          <a:xfrm>
            <a:off x="1397933" y="3099687"/>
            <a:ext cx="2756000" cy="8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116" name="Google Shape;116;p27"/>
          <p:cNvSpPr txBox="1">
            <a:spLocks noGrp="1"/>
          </p:cNvSpPr>
          <p:nvPr>
            <p:ph type="title" idx="7"/>
          </p:nvPr>
        </p:nvSpPr>
        <p:spPr>
          <a:xfrm>
            <a:off x="4717996" y="4433380"/>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117" name="Google Shape;117;p27"/>
          <p:cNvSpPr txBox="1">
            <a:spLocks noGrp="1"/>
          </p:cNvSpPr>
          <p:nvPr>
            <p:ph type="subTitle" idx="8"/>
          </p:nvPr>
        </p:nvSpPr>
        <p:spPr>
          <a:xfrm>
            <a:off x="4717997" y="5108345"/>
            <a:ext cx="2756000" cy="8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118" name="Google Shape;118;p27"/>
          <p:cNvSpPr txBox="1">
            <a:spLocks noGrp="1"/>
          </p:cNvSpPr>
          <p:nvPr>
            <p:ph type="title" idx="9"/>
          </p:nvPr>
        </p:nvSpPr>
        <p:spPr>
          <a:xfrm>
            <a:off x="8038071" y="4433380"/>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119" name="Google Shape;119;p27"/>
          <p:cNvSpPr txBox="1">
            <a:spLocks noGrp="1"/>
          </p:cNvSpPr>
          <p:nvPr>
            <p:ph type="subTitle" idx="13"/>
          </p:nvPr>
        </p:nvSpPr>
        <p:spPr>
          <a:xfrm>
            <a:off x="8038069" y="5108345"/>
            <a:ext cx="2756000" cy="8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120" name="Google Shape;120;p27"/>
          <p:cNvSpPr txBox="1">
            <a:spLocks noGrp="1"/>
          </p:cNvSpPr>
          <p:nvPr>
            <p:ph type="title" idx="14"/>
          </p:nvPr>
        </p:nvSpPr>
        <p:spPr>
          <a:xfrm>
            <a:off x="1397929" y="4433380"/>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121" name="Google Shape;121;p27"/>
          <p:cNvSpPr txBox="1">
            <a:spLocks noGrp="1"/>
          </p:cNvSpPr>
          <p:nvPr>
            <p:ph type="subTitle" idx="15"/>
          </p:nvPr>
        </p:nvSpPr>
        <p:spPr>
          <a:xfrm>
            <a:off x="1397933" y="5108345"/>
            <a:ext cx="2756000" cy="8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Tree>
    <p:extLst>
      <p:ext uri="{BB962C8B-B14F-4D97-AF65-F5344CB8AC3E}">
        <p14:creationId xmlns:p14="http://schemas.microsoft.com/office/powerpoint/2010/main" val="4259999024"/>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 Four Columns 1" preserve="1">
  <p:cSld name="Title + Four Columns 1">
    <p:bg>
      <p:bgPr>
        <a:blipFill>
          <a:blip r:embed="rId2">
            <a:alphaModFix/>
          </a:blip>
          <a:stretch>
            <a:fillRect/>
          </a:stretch>
        </a:blipFill>
        <a:effectLst/>
      </p:bgPr>
    </p:bg>
    <p:spTree>
      <p:nvGrpSpPr>
        <p:cNvPr id="1" name="Shape 122"/>
        <p:cNvGrpSpPr/>
        <p:nvPr/>
      </p:nvGrpSpPr>
      <p:grpSpPr>
        <a:xfrm>
          <a:off x="0" y="0"/>
          <a:ext cx="0" cy="0"/>
          <a:chOff x="0" y="0"/>
          <a:chExt cx="0" cy="0"/>
        </a:xfrm>
      </p:grpSpPr>
      <p:sp>
        <p:nvSpPr>
          <p:cNvPr id="123" name="Google Shape;123;p28"/>
          <p:cNvSpPr txBox="1">
            <a:spLocks noGrp="1"/>
          </p:cNvSpPr>
          <p:nvPr>
            <p:ph type="title"/>
          </p:nvPr>
        </p:nvSpPr>
        <p:spPr>
          <a:xfrm>
            <a:off x="1251333" y="593367"/>
            <a:ext cx="67248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24" name="Google Shape;124;p28"/>
          <p:cNvSpPr txBox="1">
            <a:spLocks noGrp="1"/>
          </p:cNvSpPr>
          <p:nvPr>
            <p:ph type="title" idx="2"/>
          </p:nvPr>
        </p:nvSpPr>
        <p:spPr>
          <a:xfrm>
            <a:off x="1784317" y="3146433"/>
            <a:ext cx="3636800" cy="5008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None/>
              <a:defRPr sz="1867">
                <a:solidFill>
                  <a:schemeClr val="lt1"/>
                </a:solidFill>
              </a:defRPr>
            </a:lvl1pPr>
            <a:lvl2pPr lvl="1" algn="r" rtl="0">
              <a:spcBef>
                <a:spcPts val="0"/>
              </a:spcBef>
              <a:spcAft>
                <a:spcPts val="0"/>
              </a:spcAft>
              <a:buClr>
                <a:schemeClr val="lt1"/>
              </a:buClr>
              <a:buSzPts val="4200"/>
              <a:buNone/>
              <a:defRPr sz="5600">
                <a:solidFill>
                  <a:schemeClr val="lt1"/>
                </a:solidFill>
              </a:defRPr>
            </a:lvl2pPr>
            <a:lvl3pPr lvl="2" algn="r" rtl="0">
              <a:spcBef>
                <a:spcPts val="0"/>
              </a:spcBef>
              <a:spcAft>
                <a:spcPts val="0"/>
              </a:spcAft>
              <a:buClr>
                <a:schemeClr val="lt1"/>
              </a:buClr>
              <a:buSzPts val="4200"/>
              <a:buNone/>
              <a:defRPr sz="5600">
                <a:solidFill>
                  <a:schemeClr val="lt1"/>
                </a:solidFill>
              </a:defRPr>
            </a:lvl3pPr>
            <a:lvl4pPr lvl="3" algn="r" rtl="0">
              <a:spcBef>
                <a:spcPts val="0"/>
              </a:spcBef>
              <a:spcAft>
                <a:spcPts val="0"/>
              </a:spcAft>
              <a:buClr>
                <a:schemeClr val="lt1"/>
              </a:buClr>
              <a:buSzPts val="4200"/>
              <a:buNone/>
              <a:defRPr sz="5600">
                <a:solidFill>
                  <a:schemeClr val="lt1"/>
                </a:solidFill>
              </a:defRPr>
            </a:lvl4pPr>
            <a:lvl5pPr lvl="4" algn="r" rtl="0">
              <a:spcBef>
                <a:spcPts val="0"/>
              </a:spcBef>
              <a:spcAft>
                <a:spcPts val="0"/>
              </a:spcAft>
              <a:buClr>
                <a:schemeClr val="lt1"/>
              </a:buClr>
              <a:buSzPts val="4200"/>
              <a:buNone/>
              <a:defRPr sz="5600">
                <a:solidFill>
                  <a:schemeClr val="lt1"/>
                </a:solidFill>
              </a:defRPr>
            </a:lvl5pPr>
            <a:lvl6pPr lvl="5" algn="r" rtl="0">
              <a:spcBef>
                <a:spcPts val="0"/>
              </a:spcBef>
              <a:spcAft>
                <a:spcPts val="0"/>
              </a:spcAft>
              <a:buClr>
                <a:schemeClr val="lt1"/>
              </a:buClr>
              <a:buSzPts val="4200"/>
              <a:buNone/>
              <a:defRPr sz="5600">
                <a:solidFill>
                  <a:schemeClr val="lt1"/>
                </a:solidFill>
              </a:defRPr>
            </a:lvl6pPr>
            <a:lvl7pPr lvl="6" algn="r" rtl="0">
              <a:spcBef>
                <a:spcPts val="0"/>
              </a:spcBef>
              <a:spcAft>
                <a:spcPts val="0"/>
              </a:spcAft>
              <a:buClr>
                <a:schemeClr val="lt1"/>
              </a:buClr>
              <a:buSzPts val="4200"/>
              <a:buNone/>
              <a:defRPr sz="5600">
                <a:solidFill>
                  <a:schemeClr val="lt1"/>
                </a:solidFill>
              </a:defRPr>
            </a:lvl7pPr>
            <a:lvl8pPr lvl="7" algn="r" rtl="0">
              <a:spcBef>
                <a:spcPts val="0"/>
              </a:spcBef>
              <a:spcAft>
                <a:spcPts val="0"/>
              </a:spcAft>
              <a:buClr>
                <a:schemeClr val="lt1"/>
              </a:buClr>
              <a:buSzPts val="4200"/>
              <a:buNone/>
              <a:defRPr sz="5600">
                <a:solidFill>
                  <a:schemeClr val="lt1"/>
                </a:solidFill>
              </a:defRPr>
            </a:lvl8pPr>
            <a:lvl9pPr lvl="8" algn="r" rtl="0">
              <a:spcBef>
                <a:spcPts val="0"/>
              </a:spcBef>
              <a:spcAft>
                <a:spcPts val="0"/>
              </a:spcAft>
              <a:buClr>
                <a:schemeClr val="lt1"/>
              </a:buClr>
              <a:buSzPts val="4200"/>
              <a:buNone/>
              <a:defRPr sz="5600">
                <a:solidFill>
                  <a:schemeClr val="lt1"/>
                </a:solidFill>
              </a:defRPr>
            </a:lvl9pPr>
          </a:lstStyle>
          <a:p>
            <a:endParaRPr/>
          </a:p>
        </p:txBody>
      </p:sp>
      <p:sp>
        <p:nvSpPr>
          <p:cNvPr id="125" name="Google Shape;125;p28"/>
          <p:cNvSpPr txBox="1">
            <a:spLocks noGrp="1"/>
          </p:cNvSpPr>
          <p:nvPr>
            <p:ph type="subTitle" idx="1"/>
          </p:nvPr>
        </p:nvSpPr>
        <p:spPr>
          <a:xfrm>
            <a:off x="1784317" y="2284068"/>
            <a:ext cx="3636800" cy="80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600"/>
              <a:buNone/>
              <a:defRPr sz="2133">
                <a:solidFill>
                  <a:schemeClr val="lt1"/>
                </a:solidFill>
              </a:defRPr>
            </a:lvl1pPr>
            <a:lvl2pPr lvl="1" algn="r" rtl="0">
              <a:lnSpc>
                <a:spcPct val="100000"/>
              </a:lnSpc>
              <a:spcBef>
                <a:spcPts val="0"/>
              </a:spcBef>
              <a:spcAft>
                <a:spcPts val="0"/>
              </a:spcAft>
              <a:buClr>
                <a:schemeClr val="lt1"/>
              </a:buClr>
              <a:buSzPts val="1600"/>
              <a:buNone/>
              <a:defRPr sz="2133">
                <a:solidFill>
                  <a:schemeClr val="lt1"/>
                </a:solidFill>
              </a:defRPr>
            </a:lvl2pPr>
            <a:lvl3pPr lvl="2" algn="r" rtl="0">
              <a:lnSpc>
                <a:spcPct val="100000"/>
              </a:lnSpc>
              <a:spcBef>
                <a:spcPts val="0"/>
              </a:spcBef>
              <a:spcAft>
                <a:spcPts val="0"/>
              </a:spcAft>
              <a:buClr>
                <a:schemeClr val="lt1"/>
              </a:buClr>
              <a:buSzPts val="1600"/>
              <a:buNone/>
              <a:defRPr sz="2133">
                <a:solidFill>
                  <a:schemeClr val="lt1"/>
                </a:solidFill>
              </a:defRPr>
            </a:lvl3pPr>
            <a:lvl4pPr lvl="3" algn="r" rtl="0">
              <a:lnSpc>
                <a:spcPct val="100000"/>
              </a:lnSpc>
              <a:spcBef>
                <a:spcPts val="0"/>
              </a:spcBef>
              <a:spcAft>
                <a:spcPts val="0"/>
              </a:spcAft>
              <a:buClr>
                <a:schemeClr val="lt1"/>
              </a:buClr>
              <a:buSzPts val="1600"/>
              <a:buNone/>
              <a:defRPr sz="2133">
                <a:solidFill>
                  <a:schemeClr val="lt1"/>
                </a:solidFill>
              </a:defRPr>
            </a:lvl4pPr>
            <a:lvl5pPr lvl="4" algn="r" rtl="0">
              <a:lnSpc>
                <a:spcPct val="100000"/>
              </a:lnSpc>
              <a:spcBef>
                <a:spcPts val="0"/>
              </a:spcBef>
              <a:spcAft>
                <a:spcPts val="0"/>
              </a:spcAft>
              <a:buClr>
                <a:schemeClr val="lt1"/>
              </a:buClr>
              <a:buSzPts val="1600"/>
              <a:buNone/>
              <a:defRPr sz="2133">
                <a:solidFill>
                  <a:schemeClr val="lt1"/>
                </a:solidFill>
              </a:defRPr>
            </a:lvl5pPr>
            <a:lvl6pPr lvl="5" algn="r" rtl="0">
              <a:lnSpc>
                <a:spcPct val="100000"/>
              </a:lnSpc>
              <a:spcBef>
                <a:spcPts val="0"/>
              </a:spcBef>
              <a:spcAft>
                <a:spcPts val="0"/>
              </a:spcAft>
              <a:buClr>
                <a:schemeClr val="lt1"/>
              </a:buClr>
              <a:buSzPts val="1600"/>
              <a:buNone/>
              <a:defRPr sz="2133">
                <a:solidFill>
                  <a:schemeClr val="lt1"/>
                </a:solidFill>
              </a:defRPr>
            </a:lvl6pPr>
            <a:lvl7pPr lvl="6" algn="r" rtl="0">
              <a:lnSpc>
                <a:spcPct val="100000"/>
              </a:lnSpc>
              <a:spcBef>
                <a:spcPts val="0"/>
              </a:spcBef>
              <a:spcAft>
                <a:spcPts val="0"/>
              </a:spcAft>
              <a:buClr>
                <a:schemeClr val="lt1"/>
              </a:buClr>
              <a:buSzPts val="1600"/>
              <a:buNone/>
              <a:defRPr sz="2133">
                <a:solidFill>
                  <a:schemeClr val="lt1"/>
                </a:solidFill>
              </a:defRPr>
            </a:lvl7pPr>
            <a:lvl8pPr lvl="7" algn="r" rtl="0">
              <a:lnSpc>
                <a:spcPct val="100000"/>
              </a:lnSpc>
              <a:spcBef>
                <a:spcPts val="0"/>
              </a:spcBef>
              <a:spcAft>
                <a:spcPts val="0"/>
              </a:spcAft>
              <a:buClr>
                <a:schemeClr val="lt1"/>
              </a:buClr>
              <a:buSzPts val="1600"/>
              <a:buNone/>
              <a:defRPr sz="2133">
                <a:solidFill>
                  <a:schemeClr val="lt1"/>
                </a:solidFill>
              </a:defRPr>
            </a:lvl8pPr>
            <a:lvl9pPr lvl="8" algn="r" rtl="0">
              <a:lnSpc>
                <a:spcPct val="100000"/>
              </a:lnSpc>
              <a:spcBef>
                <a:spcPts val="0"/>
              </a:spcBef>
              <a:spcAft>
                <a:spcPts val="0"/>
              </a:spcAft>
              <a:buClr>
                <a:schemeClr val="lt1"/>
              </a:buClr>
              <a:buSzPts val="1600"/>
              <a:buNone/>
              <a:defRPr sz="2133">
                <a:solidFill>
                  <a:schemeClr val="lt1"/>
                </a:solidFill>
              </a:defRPr>
            </a:lvl9pPr>
          </a:lstStyle>
          <a:p>
            <a:endParaRPr/>
          </a:p>
        </p:txBody>
      </p:sp>
      <p:sp>
        <p:nvSpPr>
          <p:cNvPr id="126" name="Google Shape;126;p28"/>
          <p:cNvSpPr txBox="1">
            <a:spLocks noGrp="1"/>
          </p:cNvSpPr>
          <p:nvPr>
            <p:ph type="title" idx="3"/>
          </p:nvPr>
        </p:nvSpPr>
        <p:spPr>
          <a:xfrm>
            <a:off x="1784317" y="5318600"/>
            <a:ext cx="3636800" cy="5008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None/>
              <a:defRPr sz="1867">
                <a:solidFill>
                  <a:schemeClr val="lt1"/>
                </a:solidFill>
              </a:defRPr>
            </a:lvl1pPr>
            <a:lvl2pPr lvl="1" algn="r" rtl="0">
              <a:spcBef>
                <a:spcPts val="0"/>
              </a:spcBef>
              <a:spcAft>
                <a:spcPts val="0"/>
              </a:spcAft>
              <a:buClr>
                <a:schemeClr val="lt1"/>
              </a:buClr>
              <a:buSzPts val="4200"/>
              <a:buNone/>
              <a:defRPr sz="5600">
                <a:solidFill>
                  <a:schemeClr val="lt1"/>
                </a:solidFill>
              </a:defRPr>
            </a:lvl2pPr>
            <a:lvl3pPr lvl="2" algn="r" rtl="0">
              <a:spcBef>
                <a:spcPts val="0"/>
              </a:spcBef>
              <a:spcAft>
                <a:spcPts val="0"/>
              </a:spcAft>
              <a:buClr>
                <a:schemeClr val="lt1"/>
              </a:buClr>
              <a:buSzPts val="4200"/>
              <a:buNone/>
              <a:defRPr sz="5600">
                <a:solidFill>
                  <a:schemeClr val="lt1"/>
                </a:solidFill>
              </a:defRPr>
            </a:lvl3pPr>
            <a:lvl4pPr lvl="3" algn="r" rtl="0">
              <a:spcBef>
                <a:spcPts val="0"/>
              </a:spcBef>
              <a:spcAft>
                <a:spcPts val="0"/>
              </a:spcAft>
              <a:buClr>
                <a:schemeClr val="lt1"/>
              </a:buClr>
              <a:buSzPts val="4200"/>
              <a:buNone/>
              <a:defRPr sz="5600">
                <a:solidFill>
                  <a:schemeClr val="lt1"/>
                </a:solidFill>
              </a:defRPr>
            </a:lvl4pPr>
            <a:lvl5pPr lvl="4" algn="r" rtl="0">
              <a:spcBef>
                <a:spcPts val="0"/>
              </a:spcBef>
              <a:spcAft>
                <a:spcPts val="0"/>
              </a:spcAft>
              <a:buClr>
                <a:schemeClr val="lt1"/>
              </a:buClr>
              <a:buSzPts val="4200"/>
              <a:buNone/>
              <a:defRPr sz="5600">
                <a:solidFill>
                  <a:schemeClr val="lt1"/>
                </a:solidFill>
              </a:defRPr>
            </a:lvl5pPr>
            <a:lvl6pPr lvl="5" algn="r" rtl="0">
              <a:spcBef>
                <a:spcPts val="0"/>
              </a:spcBef>
              <a:spcAft>
                <a:spcPts val="0"/>
              </a:spcAft>
              <a:buClr>
                <a:schemeClr val="lt1"/>
              </a:buClr>
              <a:buSzPts val="4200"/>
              <a:buNone/>
              <a:defRPr sz="5600">
                <a:solidFill>
                  <a:schemeClr val="lt1"/>
                </a:solidFill>
              </a:defRPr>
            </a:lvl6pPr>
            <a:lvl7pPr lvl="6" algn="r" rtl="0">
              <a:spcBef>
                <a:spcPts val="0"/>
              </a:spcBef>
              <a:spcAft>
                <a:spcPts val="0"/>
              </a:spcAft>
              <a:buClr>
                <a:schemeClr val="lt1"/>
              </a:buClr>
              <a:buSzPts val="4200"/>
              <a:buNone/>
              <a:defRPr sz="5600">
                <a:solidFill>
                  <a:schemeClr val="lt1"/>
                </a:solidFill>
              </a:defRPr>
            </a:lvl7pPr>
            <a:lvl8pPr lvl="7" algn="r" rtl="0">
              <a:spcBef>
                <a:spcPts val="0"/>
              </a:spcBef>
              <a:spcAft>
                <a:spcPts val="0"/>
              </a:spcAft>
              <a:buClr>
                <a:schemeClr val="lt1"/>
              </a:buClr>
              <a:buSzPts val="4200"/>
              <a:buNone/>
              <a:defRPr sz="5600">
                <a:solidFill>
                  <a:schemeClr val="lt1"/>
                </a:solidFill>
              </a:defRPr>
            </a:lvl8pPr>
            <a:lvl9pPr lvl="8" algn="r" rtl="0">
              <a:spcBef>
                <a:spcPts val="0"/>
              </a:spcBef>
              <a:spcAft>
                <a:spcPts val="0"/>
              </a:spcAft>
              <a:buClr>
                <a:schemeClr val="lt1"/>
              </a:buClr>
              <a:buSzPts val="4200"/>
              <a:buNone/>
              <a:defRPr sz="5600">
                <a:solidFill>
                  <a:schemeClr val="lt1"/>
                </a:solidFill>
              </a:defRPr>
            </a:lvl9pPr>
          </a:lstStyle>
          <a:p>
            <a:endParaRPr/>
          </a:p>
        </p:txBody>
      </p:sp>
      <p:sp>
        <p:nvSpPr>
          <p:cNvPr id="127" name="Google Shape;127;p28"/>
          <p:cNvSpPr txBox="1">
            <a:spLocks noGrp="1"/>
          </p:cNvSpPr>
          <p:nvPr>
            <p:ph type="subTitle" idx="4"/>
          </p:nvPr>
        </p:nvSpPr>
        <p:spPr>
          <a:xfrm>
            <a:off x="1784317" y="4456235"/>
            <a:ext cx="3636800" cy="80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600"/>
              <a:buNone/>
              <a:defRPr sz="2133">
                <a:solidFill>
                  <a:schemeClr val="lt1"/>
                </a:solidFill>
              </a:defRPr>
            </a:lvl1pPr>
            <a:lvl2pPr lvl="1" algn="r" rtl="0">
              <a:lnSpc>
                <a:spcPct val="100000"/>
              </a:lnSpc>
              <a:spcBef>
                <a:spcPts val="0"/>
              </a:spcBef>
              <a:spcAft>
                <a:spcPts val="0"/>
              </a:spcAft>
              <a:buClr>
                <a:schemeClr val="lt1"/>
              </a:buClr>
              <a:buSzPts val="1600"/>
              <a:buNone/>
              <a:defRPr sz="2133">
                <a:solidFill>
                  <a:schemeClr val="lt1"/>
                </a:solidFill>
              </a:defRPr>
            </a:lvl2pPr>
            <a:lvl3pPr lvl="2" algn="r" rtl="0">
              <a:lnSpc>
                <a:spcPct val="100000"/>
              </a:lnSpc>
              <a:spcBef>
                <a:spcPts val="0"/>
              </a:spcBef>
              <a:spcAft>
                <a:spcPts val="0"/>
              </a:spcAft>
              <a:buClr>
                <a:schemeClr val="lt1"/>
              </a:buClr>
              <a:buSzPts val="1600"/>
              <a:buNone/>
              <a:defRPr sz="2133">
                <a:solidFill>
                  <a:schemeClr val="lt1"/>
                </a:solidFill>
              </a:defRPr>
            </a:lvl3pPr>
            <a:lvl4pPr lvl="3" algn="r" rtl="0">
              <a:lnSpc>
                <a:spcPct val="100000"/>
              </a:lnSpc>
              <a:spcBef>
                <a:spcPts val="0"/>
              </a:spcBef>
              <a:spcAft>
                <a:spcPts val="0"/>
              </a:spcAft>
              <a:buClr>
                <a:schemeClr val="lt1"/>
              </a:buClr>
              <a:buSzPts val="1600"/>
              <a:buNone/>
              <a:defRPr sz="2133">
                <a:solidFill>
                  <a:schemeClr val="lt1"/>
                </a:solidFill>
              </a:defRPr>
            </a:lvl4pPr>
            <a:lvl5pPr lvl="4" algn="r" rtl="0">
              <a:lnSpc>
                <a:spcPct val="100000"/>
              </a:lnSpc>
              <a:spcBef>
                <a:spcPts val="0"/>
              </a:spcBef>
              <a:spcAft>
                <a:spcPts val="0"/>
              </a:spcAft>
              <a:buClr>
                <a:schemeClr val="lt1"/>
              </a:buClr>
              <a:buSzPts val="1600"/>
              <a:buNone/>
              <a:defRPr sz="2133">
                <a:solidFill>
                  <a:schemeClr val="lt1"/>
                </a:solidFill>
              </a:defRPr>
            </a:lvl5pPr>
            <a:lvl6pPr lvl="5" algn="r" rtl="0">
              <a:lnSpc>
                <a:spcPct val="100000"/>
              </a:lnSpc>
              <a:spcBef>
                <a:spcPts val="0"/>
              </a:spcBef>
              <a:spcAft>
                <a:spcPts val="0"/>
              </a:spcAft>
              <a:buClr>
                <a:schemeClr val="lt1"/>
              </a:buClr>
              <a:buSzPts val="1600"/>
              <a:buNone/>
              <a:defRPr sz="2133">
                <a:solidFill>
                  <a:schemeClr val="lt1"/>
                </a:solidFill>
              </a:defRPr>
            </a:lvl6pPr>
            <a:lvl7pPr lvl="6" algn="r" rtl="0">
              <a:lnSpc>
                <a:spcPct val="100000"/>
              </a:lnSpc>
              <a:spcBef>
                <a:spcPts val="0"/>
              </a:spcBef>
              <a:spcAft>
                <a:spcPts val="0"/>
              </a:spcAft>
              <a:buClr>
                <a:schemeClr val="lt1"/>
              </a:buClr>
              <a:buSzPts val="1600"/>
              <a:buNone/>
              <a:defRPr sz="2133">
                <a:solidFill>
                  <a:schemeClr val="lt1"/>
                </a:solidFill>
              </a:defRPr>
            </a:lvl7pPr>
            <a:lvl8pPr lvl="7" algn="r" rtl="0">
              <a:lnSpc>
                <a:spcPct val="100000"/>
              </a:lnSpc>
              <a:spcBef>
                <a:spcPts val="0"/>
              </a:spcBef>
              <a:spcAft>
                <a:spcPts val="0"/>
              </a:spcAft>
              <a:buClr>
                <a:schemeClr val="lt1"/>
              </a:buClr>
              <a:buSzPts val="1600"/>
              <a:buNone/>
              <a:defRPr sz="2133">
                <a:solidFill>
                  <a:schemeClr val="lt1"/>
                </a:solidFill>
              </a:defRPr>
            </a:lvl8pPr>
            <a:lvl9pPr lvl="8" algn="r" rtl="0">
              <a:lnSpc>
                <a:spcPct val="100000"/>
              </a:lnSpc>
              <a:spcBef>
                <a:spcPts val="0"/>
              </a:spcBef>
              <a:spcAft>
                <a:spcPts val="0"/>
              </a:spcAft>
              <a:buClr>
                <a:schemeClr val="lt1"/>
              </a:buClr>
              <a:buSzPts val="1600"/>
              <a:buNone/>
              <a:defRPr sz="2133">
                <a:solidFill>
                  <a:schemeClr val="lt1"/>
                </a:solidFill>
              </a:defRPr>
            </a:lvl9pPr>
          </a:lstStyle>
          <a:p>
            <a:endParaRPr/>
          </a:p>
        </p:txBody>
      </p:sp>
      <p:sp>
        <p:nvSpPr>
          <p:cNvPr id="128" name="Google Shape;128;p28"/>
          <p:cNvSpPr txBox="1">
            <a:spLocks noGrp="1"/>
          </p:cNvSpPr>
          <p:nvPr>
            <p:ph type="title" idx="5"/>
          </p:nvPr>
        </p:nvSpPr>
        <p:spPr>
          <a:xfrm>
            <a:off x="6770884" y="3146433"/>
            <a:ext cx="3636800" cy="500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sz="1867">
                <a:solidFill>
                  <a:schemeClr val="lt1"/>
                </a:solidFill>
              </a:defRPr>
            </a:lvl1pPr>
            <a:lvl2pPr lvl="1" rtl="0">
              <a:spcBef>
                <a:spcPts val="0"/>
              </a:spcBef>
              <a:spcAft>
                <a:spcPts val="0"/>
              </a:spcAft>
              <a:buClr>
                <a:schemeClr val="lt1"/>
              </a:buClr>
              <a:buSzPts val="4200"/>
              <a:buNone/>
              <a:defRPr sz="5600">
                <a:solidFill>
                  <a:schemeClr val="lt1"/>
                </a:solidFill>
              </a:defRPr>
            </a:lvl2pPr>
            <a:lvl3pPr lvl="2" rtl="0">
              <a:spcBef>
                <a:spcPts val="0"/>
              </a:spcBef>
              <a:spcAft>
                <a:spcPts val="0"/>
              </a:spcAft>
              <a:buClr>
                <a:schemeClr val="lt1"/>
              </a:buClr>
              <a:buSzPts val="4200"/>
              <a:buNone/>
              <a:defRPr sz="5600">
                <a:solidFill>
                  <a:schemeClr val="lt1"/>
                </a:solidFill>
              </a:defRPr>
            </a:lvl3pPr>
            <a:lvl4pPr lvl="3" rtl="0">
              <a:spcBef>
                <a:spcPts val="0"/>
              </a:spcBef>
              <a:spcAft>
                <a:spcPts val="0"/>
              </a:spcAft>
              <a:buClr>
                <a:schemeClr val="lt1"/>
              </a:buClr>
              <a:buSzPts val="4200"/>
              <a:buNone/>
              <a:defRPr sz="5600">
                <a:solidFill>
                  <a:schemeClr val="lt1"/>
                </a:solidFill>
              </a:defRPr>
            </a:lvl4pPr>
            <a:lvl5pPr lvl="4" rtl="0">
              <a:spcBef>
                <a:spcPts val="0"/>
              </a:spcBef>
              <a:spcAft>
                <a:spcPts val="0"/>
              </a:spcAft>
              <a:buClr>
                <a:schemeClr val="lt1"/>
              </a:buClr>
              <a:buSzPts val="4200"/>
              <a:buNone/>
              <a:defRPr sz="5600">
                <a:solidFill>
                  <a:schemeClr val="lt1"/>
                </a:solidFill>
              </a:defRPr>
            </a:lvl5pPr>
            <a:lvl6pPr lvl="5" rtl="0">
              <a:spcBef>
                <a:spcPts val="0"/>
              </a:spcBef>
              <a:spcAft>
                <a:spcPts val="0"/>
              </a:spcAft>
              <a:buClr>
                <a:schemeClr val="lt1"/>
              </a:buClr>
              <a:buSzPts val="4200"/>
              <a:buNone/>
              <a:defRPr sz="5600">
                <a:solidFill>
                  <a:schemeClr val="lt1"/>
                </a:solidFill>
              </a:defRPr>
            </a:lvl6pPr>
            <a:lvl7pPr lvl="6" rtl="0">
              <a:spcBef>
                <a:spcPts val="0"/>
              </a:spcBef>
              <a:spcAft>
                <a:spcPts val="0"/>
              </a:spcAft>
              <a:buClr>
                <a:schemeClr val="lt1"/>
              </a:buClr>
              <a:buSzPts val="4200"/>
              <a:buNone/>
              <a:defRPr sz="5600">
                <a:solidFill>
                  <a:schemeClr val="lt1"/>
                </a:solidFill>
              </a:defRPr>
            </a:lvl7pPr>
            <a:lvl8pPr lvl="7" rtl="0">
              <a:spcBef>
                <a:spcPts val="0"/>
              </a:spcBef>
              <a:spcAft>
                <a:spcPts val="0"/>
              </a:spcAft>
              <a:buClr>
                <a:schemeClr val="lt1"/>
              </a:buClr>
              <a:buSzPts val="4200"/>
              <a:buNone/>
              <a:defRPr sz="5600">
                <a:solidFill>
                  <a:schemeClr val="lt1"/>
                </a:solidFill>
              </a:defRPr>
            </a:lvl8pPr>
            <a:lvl9pPr lvl="8" rtl="0">
              <a:spcBef>
                <a:spcPts val="0"/>
              </a:spcBef>
              <a:spcAft>
                <a:spcPts val="0"/>
              </a:spcAft>
              <a:buClr>
                <a:schemeClr val="lt1"/>
              </a:buClr>
              <a:buSzPts val="4200"/>
              <a:buNone/>
              <a:defRPr sz="5600">
                <a:solidFill>
                  <a:schemeClr val="lt1"/>
                </a:solidFill>
              </a:defRPr>
            </a:lvl9pPr>
          </a:lstStyle>
          <a:p>
            <a:endParaRPr/>
          </a:p>
        </p:txBody>
      </p:sp>
      <p:sp>
        <p:nvSpPr>
          <p:cNvPr id="129" name="Google Shape;129;p28"/>
          <p:cNvSpPr txBox="1">
            <a:spLocks noGrp="1"/>
          </p:cNvSpPr>
          <p:nvPr>
            <p:ph type="subTitle" idx="6"/>
          </p:nvPr>
        </p:nvSpPr>
        <p:spPr>
          <a:xfrm>
            <a:off x="6770884" y="2284068"/>
            <a:ext cx="3636800" cy="80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2133">
                <a:solidFill>
                  <a:schemeClr val="lt1"/>
                </a:solidFill>
              </a:defRPr>
            </a:lvl1pPr>
            <a:lvl2pPr lvl="1" rtl="0">
              <a:lnSpc>
                <a:spcPct val="100000"/>
              </a:lnSpc>
              <a:spcBef>
                <a:spcPts val="0"/>
              </a:spcBef>
              <a:spcAft>
                <a:spcPts val="0"/>
              </a:spcAft>
              <a:buClr>
                <a:schemeClr val="lt1"/>
              </a:buClr>
              <a:buSzPts val="1600"/>
              <a:buNone/>
              <a:defRPr sz="2133">
                <a:solidFill>
                  <a:schemeClr val="lt1"/>
                </a:solidFill>
              </a:defRPr>
            </a:lvl2pPr>
            <a:lvl3pPr lvl="2" rtl="0">
              <a:lnSpc>
                <a:spcPct val="100000"/>
              </a:lnSpc>
              <a:spcBef>
                <a:spcPts val="0"/>
              </a:spcBef>
              <a:spcAft>
                <a:spcPts val="0"/>
              </a:spcAft>
              <a:buClr>
                <a:schemeClr val="lt1"/>
              </a:buClr>
              <a:buSzPts val="1600"/>
              <a:buNone/>
              <a:defRPr sz="2133">
                <a:solidFill>
                  <a:schemeClr val="lt1"/>
                </a:solidFill>
              </a:defRPr>
            </a:lvl3pPr>
            <a:lvl4pPr lvl="3" rtl="0">
              <a:lnSpc>
                <a:spcPct val="100000"/>
              </a:lnSpc>
              <a:spcBef>
                <a:spcPts val="0"/>
              </a:spcBef>
              <a:spcAft>
                <a:spcPts val="0"/>
              </a:spcAft>
              <a:buClr>
                <a:schemeClr val="lt1"/>
              </a:buClr>
              <a:buSzPts val="1600"/>
              <a:buNone/>
              <a:defRPr sz="2133">
                <a:solidFill>
                  <a:schemeClr val="lt1"/>
                </a:solidFill>
              </a:defRPr>
            </a:lvl4pPr>
            <a:lvl5pPr lvl="4" rtl="0">
              <a:lnSpc>
                <a:spcPct val="100000"/>
              </a:lnSpc>
              <a:spcBef>
                <a:spcPts val="0"/>
              </a:spcBef>
              <a:spcAft>
                <a:spcPts val="0"/>
              </a:spcAft>
              <a:buClr>
                <a:schemeClr val="lt1"/>
              </a:buClr>
              <a:buSzPts val="1600"/>
              <a:buNone/>
              <a:defRPr sz="2133">
                <a:solidFill>
                  <a:schemeClr val="lt1"/>
                </a:solidFill>
              </a:defRPr>
            </a:lvl5pPr>
            <a:lvl6pPr lvl="5" rtl="0">
              <a:lnSpc>
                <a:spcPct val="100000"/>
              </a:lnSpc>
              <a:spcBef>
                <a:spcPts val="0"/>
              </a:spcBef>
              <a:spcAft>
                <a:spcPts val="0"/>
              </a:spcAft>
              <a:buClr>
                <a:schemeClr val="lt1"/>
              </a:buClr>
              <a:buSzPts val="1600"/>
              <a:buNone/>
              <a:defRPr sz="2133">
                <a:solidFill>
                  <a:schemeClr val="lt1"/>
                </a:solidFill>
              </a:defRPr>
            </a:lvl6pPr>
            <a:lvl7pPr lvl="6" rtl="0">
              <a:lnSpc>
                <a:spcPct val="100000"/>
              </a:lnSpc>
              <a:spcBef>
                <a:spcPts val="0"/>
              </a:spcBef>
              <a:spcAft>
                <a:spcPts val="0"/>
              </a:spcAft>
              <a:buClr>
                <a:schemeClr val="lt1"/>
              </a:buClr>
              <a:buSzPts val="1600"/>
              <a:buNone/>
              <a:defRPr sz="2133">
                <a:solidFill>
                  <a:schemeClr val="lt1"/>
                </a:solidFill>
              </a:defRPr>
            </a:lvl7pPr>
            <a:lvl8pPr lvl="7" rtl="0">
              <a:lnSpc>
                <a:spcPct val="100000"/>
              </a:lnSpc>
              <a:spcBef>
                <a:spcPts val="0"/>
              </a:spcBef>
              <a:spcAft>
                <a:spcPts val="0"/>
              </a:spcAft>
              <a:buClr>
                <a:schemeClr val="lt1"/>
              </a:buClr>
              <a:buSzPts val="1600"/>
              <a:buNone/>
              <a:defRPr sz="2133">
                <a:solidFill>
                  <a:schemeClr val="lt1"/>
                </a:solidFill>
              </a:defRPr>
            </a:lvl8pPr>
            <a:lvl9pPr lvl="8" rtl="0">
              <a:lnSpc>
                <a:spcPct val="100000"/>
              </a:lnSpc>
              <a:spcBef>
                <a:spcPts val="0"/>
              </a:spcBef>
              <a:spcAft>
                <a:spcPts val="0"/>
              </a:spcAft>
              <a:buClr>
                <a:schemeClr val="lt1"/>
              </a:buClr>
              <a:buSzPts val="1600"/>
              <a:buNone/>
              <a:defRPr sz="2133">
                <a:solidFill>
                  <a:schemeClr val="lt1"/>
                </a:solidFill>
              </a:defRPr>
            </a:lvl9pPr>
          </a:lstStyle>
          <a:p>
            <a:endParaRPr/>
          </a:p>
        </p:txBody>
      </p:sp>
      <p:sp>
        <p:nvSpPr>
          <p:cNvPr id="130" name="Google Shape;130;p28"/>
          <p:cNvSpPr txBox="1">
            <a:spLocks noGrp="1"/>
          </p:cNvSpPr>
          <p:nvPr>
            <p:ph type="title" idx="7"/>
          </p:nvPr>
        </p:nvSpPr>
        <p:spPr>
          <a:xfrm>
            <a:off x="6770884" y="5318600"/>
            <a:ext cx="3636800" cy="500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sz="1867">
                <a:solidFill>
                  <a:schemeClr val="lt1"/>
                </a:solidFill>
              </a:defRPr>
            </a:lvl1pPr>
            <a:lvl2pPr lvl="1" rtl="0">
              <a:spcBef>
                <a:spcPts val="0"/>
              </a:spcBef>
              <a:spcAft>
                <a:spcPts val="0"/>
              </a:spcAft>
              <a:buClr>
                <a:schemeClr val="lt1"/>
              </a:buClr>
              <a:buSzPts val="4200"/>
              <a:buNone/>
              <a:defRPr sz="5600">
                <a:solidFill>
                  <a:schemeClr val="lt1"/>
                </a:solidFill>
              </a:defRPr>
            </a:lvl2pPr>
            <a:lvl3pPr lvl="2" rtl="0">
              <a:spcBef>
                <a:spcPts val="0"/>
              </a:spcBef>
              <a:spcAft>
                <a:spcPts val="0"/>
              </a:spcAft>
              <a:buClr>
                <a:schemeClr val="lt1"/>
              </a:buClr>
              <a:buSzPts val="4200"/>
              <a:buNone/>
              <a:defRPr sz="5600">
                <a:solidFill>
                  <a:schemeClr val="lt1"/>
                </a:solidFill>
              </a:defRPr>
            </a:lvl3pPr>
            <a:lvl4pPr lvl="3" rtl="0">
              <a:spcBef>
                <a:spcPts val="0"/>
              </a:spcBef>
              <a:spcAft>
                <a:spcPts val="0"/>
              </a:spcAft>
              <a:buClr>
                <a:schemeClr val="lt1"/>
              </a:buClr>
              <a:buSzPts val="4200"/>
              <a:buNone/>
              <a:defRPr sz="5600">
                <a:solidFill>
                  <a:schemeClr val="lt1"/>
                </a:solidFill>
              </a:defRPr>
            </a:lvl4pPr>
            <a:lvl5pPr lvl="4" rtl="0">
              <a:spcBef>
                <a:spcPts val="0"/>
              </a:spcBef>
              <a:spcAft>
                <a:spcPts val="0"/>
              </a:spcAft>
              <a:buClr>
                <a:schemeClr val="lt1"/>
              </a:buClr>
              <a:buSzPts val="4200"/>
              <a:buNone/>
              <a:defRPr sz="5600">
                <a:solidFill>
                  <a:schemeClr val="lt1"/>
                </a:solidFill>
              </a:defRPr>
            </a:lvl5pPr>
            <a:lvl6pPr lvl="5" rtl="0">
              <a:spcBef>
                <a:spcPts val="0"/>
              </a:spcBef>
              <a:spcAft>
                <a:spcPts val="0"/>
              </a:spcAft>
              <a:buClr>
                <a:schemeClr val="lt1"/>
              </a:buClr>
              <a:buSzPts val="4200"/>
              <a:buNone/>
              <a:defRPr sz="5600">
                <a:solidFill>
                  <a:schemeClr val="lt1"/>
                </a:solidFill>
              </a:defRPr>
            </a:lvl6pPr>
            <a:lvl7pPr lvl="6" rtl="0">
              <a:spcBef>
                <a:spcPts val="0"/>
              </a:spcBef>
              <a:spcAft>
                <a:spcPts val="0"/>
              </a:spcAft>
              <a:buClr>
                <a:schemeClr val="lt1"/>
              </a:buClr>
              <a:buSzPts val="4200"/>
              <a:buNone/>
              <a:defRPr sz="5600">
                <a:solidFill>
                  <a:schemeClr val="lt1"/>
                </a:solidFill>
              </a:defRPr>
            </a:lvl7pPr>
            <a:lvl8pPr lvl="7" rtl="0">
              <a:spcBef>
                <a:spcPts val="0"/>
              </a:spcBef>
              <a:spcAft>
                <a:spcPts val="0"/>
              </a:spcAft>
              <a:buClr>
                <a:schemeClr val="lt1"/>
              </a:buClr>
              <a:buSzPts val="4200"/>
              <a:buNone/>
              <a:defRPr sz="5600">
                <a:solidFill>
                  <a:schemeClr val="lt1"/>
                </a:solidFill>
              </a:defRPr>
            </a:lvl8pPr>
            <a:lvl9pPr lvl="8" rtl="0">
              <a:spcBef>
                <a:spcPts val="0"/>
              </a:spcBef>
              <a:spcAft>
                <a:spcPts val="0"/>
              </a:spcAft>
              <a:buClr>
                <a:schemeClr val="lt1"/>
              </a:buClr>
              <a:buSzPts val="4200"/>
              <a:buNone/>
              <a:defRPr sz="5600">
                <a:solidFill>
                  <a:schemeClr val="lt1"/>
                </a:solidFill>
              </a:defRPr>
            </a:lvl9pPr>
          </a:lstStyle>
          <a:p>
            <a:endParaRPr/>
          </a:p>
        </p:txBody>
      </p:sp>
      <p:sp>
        <p:nvSpPr>
          <p:cNvPr id="131" name="Google Shape;131;p28"/>
          <p:cNvSpPr txBox="1">
            <a:spLocks noGrp="1"/>
          </p:cNvSpPr>
          <p:nvPr>
            <p:ph type="subTitle" idx="8"/>
          </p:nvPr>
        </p:nvSpPr>
        <p:spPr>
          <a:xfrm>
            <a:off x="6770884" y="4456235"/>
            <a:ext cx="3636800" cy="80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2133">
                <a:solidFill>
                  <a:schemeClr val="lt1"/>
                </a:solidFill>
              </a:defRPr>
            </a:lvl1pPr>
            <a:lvl2pPr lvl="1" rtl="0">
              <a:lnSpc>
                <a:spcPct val="100000"/>
              </a:lnSpc>
              <a:spcBef>
                <a:spcPts val="0"/>
              </a:spcBef>
              <a:spcAft>
                <a:spcPts val="0"/>
              </a:spcAft>
              <a:buClr>
                <a:schemeClr val="lt1"/>
              </a:buClr>
              <a:buSzPts val="1600"/>
              <a:buNone/>
              <a:defRPr sz="2133">
                <a:solidFill>
                  <a:schemeClr val="lt1"/>
                </a:solidFill>
              </a:defRPr>
            </a:lvl2pPr>
            <a:lvl3pPr lvl="2" rtl="0">
              <a:lnSpc>
                <a:spcPct val="100000"/>
              </a:lnSpc>
              <a:spcBef>
                <a:spcPts val="0"/>
              </a:spcBef>
              <a:spcAft>
                <a:spcPts val="0"/>
              </a:spcAft>
              <a:buClr>
                <a:schemeClr val="lt1"/>
              </a:buClr>
              <a:buSzPts val="1600"/>
              <a:buNone/>
              <a:defRPr sz="2133">
                <a:solidFill>
                  <a:schemeClr val="lt1"/>
                </a:solidFill>
              </a:defRPr>
            </a:lvl3pPr>
            <a:lvl4pPr lvl="3" rtl="0">
              <a:lnSpc>
                <a:spcPct val="100000"/>
              </a:lnSpc>
              <a:spcBef>
                <a:spcPts val="0"/>
              </a:spcBef>
              <a:spcAft>
                <a:spcPts val="0"/>
              </a:spcAft>
              <a:buClr>
                <a:schemeClr val="lt1"/>
              </a:buClr>
              <a:buSzPts val="1600"/>
              <a:buNone/>
              <a:defRPr sz="2133">
                <a:solidFill>
                  <a:schemeClr val="lt1"/>
                </a:solidFill>
              </a:defRPr>
            </a:lvl4pPr>
            <a:lvl5pPr lvl="4" rtl="0">
              <a:lnSpc>
                <a:spcPct val="100000"/>
              </a:lnSpc>
              <a:spcBef>
                <a:spcPts val="0"/>
              </a:spcBef>
              <a:spcAft>
                <a:spcPts val="0"/>
              </a:spcAft>
              <a:buClr>
                <a:schemeClr val="lt1"/>
              </a:buClr>
              <a:buSzPts val="1600"/>
              <a:buNone/>
              <a:defRPr sz="2133">
                <a:solidFill>
                  <a:schemeClr val="lt1"/>
                </a:solidFill>
              </a:defRPr>
            </a:lvl5pPr>
            <a:lvl6pPr lvl="5" rtl="0">
              <a:lnSpc>
                <a:spcPct val="100000"/>
              </a:lnSpc>
              <a:spcBef>
                <a:spcPts val="0"/>
              </a:spcBef>
              <a:spcAft>
                <a:spcPts val="0"/>
              </a:spcAft>
              <a:buClr>
                <a:schemeClr val="lt1"/>
              </a:buClr>
              <a:buSzPts val="1600"/>
              <a:buNone/>
              <a:defRPr sz="2133">
                <a:solidFill>
                  <a:schemeClr val="lt1"/>
                </a:solidFill>
              </a:defRPr>
            </a:lvl6pPr>
            <a:lvl7pPr lvl="6" rtl="0">
              <a:lnSpc>
                <a:spcPct val="100000"/>
              </a:lnSpc>
              <a:spcBef>
                <a:spcPts val="0"/>
              </a:spcBef>
              <a:spcAft>
                <a:spcPts val="0"/>
              </a:spcAft>
              <a:buClr>
                <a:schemeClr val="lt1"/>
              </a:buClr>
              <a:buSzPts val="1600"/>
              <a:buNone/>
              <a:defRPr sz="2133">
                <a:solidFill>
                  <a:schemeClr val="lt1"/>
                </a:solidFill>
              </a:defRPr>
            </a:lvl7pPr>
            <a:lvl8pPr lvl="7" rtl="0">
              <a:lnSpc>
                <a:spcPct val="100000"/>
              </a:lnSpc>
              <a:spcBef>
                <a:spcPts val="0"/>
              </a:spcBef>
              <a:spcAft>
                <a:spcPts val="0"/>
              </a:spcAft>
              <a:buClr>
                <a:schemeClr val="lt1"/>
              </a:buClr>
              <a:buSzPts val="1600"/>
              <a:buNone/>
              <a:defRPr sz="2133">
                <a:solidFill>
                  <a:schemeClr val="lt1"/>
                </a:solidFill>
              </a:defRPr>
            </a:lvl8pPr>
            <a:lvl9pPr lvl="8" rtl="0">
              <a:lnSpc>
                <a:spcPct val="100000"/>
              </a:lnSpc>
              <a:spcBef>
                <a:spcPts val="0"/>
              </a:spcBef>
              <a:spcAft>
                <a:spcPts val="0"/>
              </a:spcAft>
              <a:buClr>
                <a:schemeClr val="lt1"/>
              </a:buClr>
              <a:buSzPts val="1600"/>
              <a:buNone/>
              <a:defRPr sz="2133">
                <a:solidFill>
                  <a:schemeClr val="lt1"/>
                </a:solidFill>
              </a:defRPr>
            </a:lvl9pPr>
          </a:lstStyle>
          <a:p>
            <a:endParaRPr/>
          </a:p>
        </p:txBody>
      </p:sp>
    </p:spTree>
    <p:extLst>
      <p:ext uri="{BB962C8B-B14F-4D97-AF65-F5344CB8AC3E}">
        <p14:creationId xmlns:p14="http://schemas.microsoft.com/office/powerpoint/2010/main" val="3229682600"/>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 Text" preserve="1">
  <p:cSld name="Title + Text">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29"/>
          <p:cNvSpPr txBox="1">
            <a:spLocks noGrp="1"/>
          </p:cNvSpPr>
          <p:nvPr>
            <p:ph type="subTitle" idx="1"/>
          </p:nvPr>
        </p:nvSpPr>
        <p:spPr>
          <a:xfrm>
            <a:off x="7756067" y="3247900"/>
            <a:ext cx="3408400" cy="27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2400">
                <a:solidFill>
                  <a:schemeClr val="lt1"/>
                </a:solidFill>
              </a:defRPr>
            </a:lvl2pPr>
            <a:lvl3pPr lvl="2" algn="ctr" rtl="0">
              <a:lnSpc>
                <a:spcPct val="100000"/>
              </a:lnSpc>
              <a:spcBef>
                <a:spcPts val="0"/>
              </a:spcBef>
              <a:spcAft>
                <a:spcPts val="0"/>
              </a:spcAft>
              <a:buClr>
                <a:schemeClr val="lt1"/>
              </a:buClr>
              <a:buSzPts val="1800"/>
              <a:buNone/>
              <a:defRPr sz="2400">
                <a:solidFill>
                  <a:schemeClr val="lt1"/>
                </a:solidFill>
              </a:defRPr>
            </a:lvl3pPr>
            <a:lvl4pPr lvl="3" algn="ctr" rtl="0">
              <a:lnSpc>
                <a:spcPct val="100000"/>
              </a:lnSpc>
              <a:spcBef>
                <a:spcPts val="0"/>
              </a:spcBef>
              <a:spcAft>
                <a:spcPts val="0"/>
              </a:spcAft>
              <a:buClr>
                <a:schemeClr val="lt1"/>
              </a:buClr>
              <a:buSzPts val="1800"/>
              <a:buNone/>
              <a:defRPr sz="2400">
                <a:solidFill>
                  <a:schemeClr val="lt1"/>
                </a:solidFill>
              </a:defRPr>
            </a:lvl4pPr>
            <a:lvl5pPr lvl="4" algn="ctr" rtl="0">
              <a:lnSpc>
                <a:spcPct val="100000"/>
              </a:lnSpc>
              <a:spcBef>
                <a:spcPts val="0"/>
              </a:spcBef>
              <a:spcAft>
                <a:spcPts val="0"/>
              </a:spcAft>
              <a:buClr>
                <a:schemeClr val="lt1"/>
              </a:buClr>
              <a:buSzPts val="1800"/>
              <a:buNone/>
              <a:defRPr sz="2400">
                <a:solidFill>
                  <a:schemeClr val="lt1"/>
                </a:solidFill>
              </a:defRPr>
            </a:lvl5pPr>
            <a:lvl6pPr lvl="5" algn="ctr" rtl="0">
              <a:lnSpc>
                <a:spcPct val="100000"/>
              </a:lnSpc>
              <a:spcBef>
                <a:spcPts val="0"/>
              </a:spcBef>
              <a:spcAft>
                <a:spcPts val="0"/>
              </a:spcAft>
              <a:buClr>
                <a:schemeClr val="lt1"/>
              </a:buClr>
              <a:buSzPts val="1800"/>
              <a:buNone/>
              <a:defRPr sz="2400">
                <a:solidFill>
                  <a:schemeClr val="lt1"/>
                </a:solidFill>
              </a:defRPr>
            </a:lvl6pPr>
            <a:lvl7pPr lvl="6" algn="ctr" rtl="0">
              <a:lnSpc>
                <a:spcPct val="100000"/>
              </a:lnSpc>
              <a:spcBef>
                <a:spcPts val="0"/>
              </a:spcBef>
              <a:spcAft>
                <a:spcPts val="0"/>
              </a:spcAft>
              <a:buClr>
                <a:schemeClr val="lt1"/>
              </a:buClr>
              <a:buSzPts val="1800"/>
              <a:buNone/>
              <a:defRPr sz="2400">
                <a:solidFill>
                  <a:schemeClr val="lt1"/>
                </a:solidFill>
              </a:defRPr>
            </a:lvl7pPr>
            <a:lvl8pPr lvl="7" algn="ctr" rtl="0">
              <a:lnSpc>
                <a:spcPct val="100000"/>
              </a:lnSpc>
              <a:spcBef>
                <a:spcPts val="0"/>
              </a:spcBef>
              <a:spcAft>
                <a:spcPts val="0"/>
              </a:spcAft>
              <a:buClr>
                <a:schemeClr val="lt1"/>
              </a:buClr>
              <a:buSzPts val="1800"/>
              <a:buNone/>
              <a:defRPr sz="2400">
                <a:solidFill>
                  <a:schemeClr val="lt1"/>
                </a:solidFill>
              </a:defRPr>
            </a:lvl8pPr>
            <a:lvl9pPr lvl="8" algn="ctr"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34" name="Google Shape;134;p29"/>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1909515186"/>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Text 1" preserve="1">
  <p:cSld name="Title + Text 1">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6" name="Google Shape;136;p30"/>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37" name="Google Shape;137;p30"/>
          <p:cNvSpPr txBox="1">
            <a:spLocks noGrp="1"/>
          </p:cNvSpPr>
          <p:nvPr>
            <p:ph type="subTitle" idx="1"/>
          </p:nvPr>
        </p:nvSpPr>
        <p:spPr>
          <a:xfrm>
            <a:off x="1251333" y="3247900"/>
            <a:ext cx="3408400" cy="27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2400">
                <a:solidFill>
                  <a:schemeClr val="lt1"/>
                </a:solidFill>
              </a:defRPr>
            </a:lvl2pPr>
            <a:lvl3pPr lvl="2" algn="ctr" rtl="0">
              <a:lnSpc>
                <a:spcPct val="100000"/>
              </a:lnSpc>
              <a:spcBef>
                <a:spcPts val="0"/>
              </a:spcBef>
              <a:spcAft>
                <a:spcPts val="0"/>
              </a:spcAft>
              <a:buClr>
                <a:schemeClr val="lt1"/>
              </a:buClr>
              <a:buSzPts val="1800"/>
              <a:buNone/>
              <a:defRPr sz="2400">
                <a:solidFill>
                  <a:schemeClr val="lt1"/>
                </a:solidFill>
              </a:defRPr>
            </a:lvl3pPr>
            <a:lvl4pPr lvl="3" algn="ctr" rtl="0">
              <a:lnSpc>
                <a:spcPct val="100000"/>
              </a:lnSpc>
              <a:spcBef>
                <a:spcPts val="0"/>
              </a:spcBef>
              <a:spcAft>
                <a:spcPts val="0"/>
              </a:spcAft>
              <a:buClr>
                <a:schemeClr val="lt1"/>
              </a:buClr>
              <a:buSzPts val="1800"/>
              <a:buNone/>
              <a:defRPr sz="2400">
                <a:solidFill>
                  <a:schemeClr val="lt1"/>
                </a:solidFill>
              </a:defRPr>
            </a:lvl4pPr>
            <a:lvl5pPr lvl="4" algn="ctr" rtl="0">
              <a:lnSpc>
                <a:spcPct val="100000"/>
              </a:lnSpc>
              <a:spcBef>
                <a:spcPts val="0"/>
              </a:spcBef>
              <a:spcAft>
                <a:spcPts val="0"/>
              </a:spcAft>
              <a:buClr>
                <a:schemeClr val="lt1"/>
              </a:buClr>
              <a:buSzPts val="1800"/>
              <a:buNone/>
              <a:defRPr sz="2400">
                <a:solidFill>
                  <a:schemeClr val="lt1"/>
                </a:solidFill>
              </a:defRPr>
            </a:lvl5pPr>
            <a:lvl6pPr lvl="5" algn="ctr" rtl="0">
              <a:lnSpc>
                <a:spcPct val="100000"/>
              </a:lnSpc>
              <a:spcBef>
                <a:spcPts val="0"/>
              </a:spcBef>
              <a:spcAft>
                <a:spcPts val="0"/>
              </a:spcAft>
              <a:buClr>
                <a:schemeClr val="lt1"/>
              </a:buClr>
              <a:buSzPts val="1800"/>
              <a:buNone/>
              <a:defRPr sz="2400">
                <a:solidFill>
                  <a:schemeClr val="lt1"/>
                </a:solidFill>
              </a:defRPr>
            </a:lvl6pPr>
            <a:lvl7pPr lvl="6" algn="ctr" rtl="0">
              <a:lnSpc>
                <a:spcPct val="100000"/>
              </a:lnSpc>
              <a:spcBef>
                <a:spcPts val="0"/>
              </a:spcBef>
              <a:spcAft>
                <a:spcPts val="0"/>
              </a:spcAft>
              <a:buClr>
                <a:schemeClr val="lt1"/>
              </a:buClr>
              <a:buSzPts val="1800"/>
              <a:buNone/>
              <a:defRPr sz="2400">
                <a:solidFill>
                  <a:schemeClr val="lt1"/>
                </a:solidFill>
              </a:defRPr>
            </a:lvl7pPr>
            <a:lvl8pPr lvl="7" algn="ctr" rtl="0">
              <a:lnSpc>
                <a:spcPct val="100000"/>
              </a:lnSpc>
              <a:spcBef>
                <a:spcPts val="0"/>
              </a:spcBef>
              <a:spcAft>
                <a:spcPts val="0"/>
              </a:spcAft>
              <a:buClr>
                <a:schemeClr val="lt1"/>
              </a:buClr>
              <a:buSzPts val="1800"/>
              <a:buNone/>
              <a:defRPr sz="2400">
                <a:solidFill>
                  <a:schemeClr val="lt1"/>
                </a:solidFill>
              </a:defRPr>
            </a:lvl8pPr>
            <a:lvl9pPr lvl="8" algn="ctr" rtl="0">
              <a:lnSpc>
                <a:spcPct val="100000"/>
              </a:lnSpc>
              <a:spcBef>
                <a:spcPts val="0"/>
              </a:spcBef>
              <a:spcAft>
                <a:spcPts val="0"/>
              </a:spcAft>
              <a:buClr>
                <a:schemeClr val="lt1"/>
              </a:buClr>
              <a:buSzPts val="1800"/>
              <a:buNone/>
              <a:defRPr sz="2400">
                <a:solidFill>
                  <a:schemeClr val="lt1"/>
                </a:solidFill>
              </a:defRPr>
            </a:lvl9pPr>
          </a:lstStyle>
          <a:p>
            <a:endParaRPr/>
          </a:p>
        </p:txBody>
      </p:sp>
    </p:spTree>
    <p:extLst>
      <p:ext uri="{BB962C8B-B14F-4D97-AF65-F5344CB8AC3E}">
        <p14:creationId xmlns:p14="http://schemas.microsoft.com/office/powerpoint/2010/main" val="1065191542"/>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 Text 2" preserve="1">
  <p:cSld name="Title + Text 2">
    <p:bg>
      <p:bgPr>
        <a:blipFill>
          <a:blip r:embed="rId2">
            <a:alphaModFix/>
          </a:blip>
          <a:stretch>
            <a:fillRect/>
          </a:stretch>
        </a:blipFill>
        <a:effectLst/>
      </p:bgPr>
    </p:bg>
    <p:spTree>
      <p:nvGrpSpPr>
        <p:cNvPr id="1" name="Shape 138"/>
        <p:cNvGrpSpPr/>
        <p:nvPr/>
      </p:nvGrpSpPr>
      <p:grpSpPr>
        <a:xfrm>
          <a:off x="0" y="0"/>
          <a:ext cx="0" cy="0"/>
          <a:chOff x="0" y="0"/>
          <a:chExt cx="0" cy="0"/>
        </a:xfrm>
      </p:grpSpPr>
      <p:sp>
        <p:nvSpPr>
          <p:cNvPr id="139" name="Google Shape;139;p31"/>
          <p:cNvSpPr txBox="1">
            <a:spLocks noGrp="1"/>
          </p:cNvSpPr>
          <p:nvPr>
            <p:ph type="title"/>
          </p:nvPr>
        </p:nvSpPr>
        <p:spPr>
          <a:xfrm>
            <a:off x="1251333" y="593367"/>
            <a:ext cx="7647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40" name="Google Shape;140;p31"/>
          <p:cNvSpPr txBox="1">
            <a:spLocks noGrp="1"/>
          </p:cNvSpPr>
          <p:nvPr>
            <p:ph type="subTitle" idx="1"/>
          </p:nvPr>
        </p:nvSpPr>
        <p:spPr>
          <a:xfrm>
            <a:off x="7756067" y="3247900"/>
            <a:ext cx="3408400" cy="27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2400">
                <a:solidFill>
                  <a:schemeClr val="lt1"/>
                </a:solidFill>
              </a:defRPr>
            </a:lvl2pPr>
            <a:lvl3pPr lvl="2" algn="ctr" rtl="0">
              <a:lnSpc>
                <a:spcPct val="100000"/>
              </a:lnSpc>
              <a:spcBef>
                <a:spcPts val="0"/>
              </a:spcBef>
              <a:spcAft>
                <a:spcPts val="0"/>
              </a:spcAft>
              <a:buClr>
                <a:schemeClr val="lt1"/>
              </a:buClr>
              <a:buSzPts val="1800"/>
              <a:buNone/>
              <a:defRPr sz="2400">
                <a:solidFill>
                  <a:schemeClr val="lt1"/>
                </a:solidFill>
              </a:defRPr>
            </a:lvl3pPr>
            <a:lvl4pPr lvl="3" algn="ctr" rtl="0">
              <a:lnSpc>
                <a:spcPct val="100000"/>
              </a:lnSpc>
              <a:spcBef>
                <a:spcPts val="0"/>
              </a:spcBef>
              <a:spcAft>
                <a:spcPts val="0"/>
              </a:spcAft>
              <a:buClr>
                <a:schemeClr val="lt1"/>
              </a:buClr>
              <a:buSzPts val="1800"/>
              <a:buNone/>
              <a:defRPr sz="2400">
                <a:solidFill>
                  <a:schemeClr val="lt1"/>
                </a:solidFill>
              </a:defRPr>
            </a:lvl4pPr>
            <a:lvl5pPr lvl="4" algn="ctr" rtl="0">
              <a:lnSpc>
                <a:spcPct val="100000"/>
              </a:lnSpc>
              <a:spcBef>
                <a:spcPts val="0"/>
              </a:spcBef>
              <a:spcAft>
                <a:spcPts val="0"/>
              </a:spcAft>
              <a:buClr>
                <a:schemeClr val="lt1"/>
              </a:buClr>
              <a:buSzPts val="1800"/>
              <a:buNone/>
              <a:defRPr sz="2400">
                <a:solidFill>
                  <a:schemeClr val="lt1"/>
                </a:solidFill>
              </a:defRPr>
            </a:lvl5pPr>
            <a:lvl6pPr lvl="5" algn="ctr" rtl="0">
              <a:lnSpc>
                <a:spcPct val="100000"/>
              </a:lnSpc>
              <a:spcBef>
                <a:spcPts val="0"/>
              </a:spcBef>
              <a:spcAft>
                <a:spcPts val="0"/>
              </a:spcAft>
              <a:buClr>
                <a:schemeClr val="lt1"/>
              </a:buClr>
              <a:buSzPts val="1800"/>
              <a:buNone/>
              <a:defRPr sz="2400">
                <a:solidFill>
                  <a:schemeClr val="lt1"/>
                </a:solidFill>
              </a:defRPr>
            </a:lvl6pPr>
            <a:lvl7pPr lvl="6" algn="ctr" rtl="0">
              <a:lnSpc>
                <a:spcPct val="100000"/>
              </a:lnSpc>
              <a:spcBef>
                <a:spcPts val="0"/>
              </a:spcBef>
              <a:spcAft>
                <a:spcPts val="0"/>
              </a:spcAft>
              <a:buClr>
                <a:schemeClr val="lt1"/>
              </a:buClr>
              <a:buSzPts val="1800"/>
              <a:buNone/>
              <a:defRPr sz="2400">
                <a:solidFill>
                  <a:schemeClr val="lt1"/>
                </a:solidFill>
              </a:defRPr>
            </a:lvl7pPr>
            <a:lvl8pPr lvl="7" algn="ctr" rtl="0">
              <a:lnSpc>
                <a:spcPct val="100000"/>
              </a:lnSpc>
              <a:spcBef>
                <a:spcPts val="0"/>
              </a:spcBef>
              <a:spcAft>
                <a:spcPts val="0"/>
              </a:spcAft>
              <a:buClr>
                <a:schemeClr val="lt1"/>
              </a:buClr>
              <a:buSzPts val="1800"/>
              <a:buNone/>
              <a:defRPr sz="2400">
                <a:solidFill>
                  <a:schemeClr val="lt1"/>
                </a:solidFill>
              </a:defRPr>
            </a:lvl8pPr>
            <a:lvl9pPr lvl="8" algn="ctr" rtl="0">
              <a:lnSpc>
                <a:spcPct val="100000"/>
              </a:lnSpc>
              <a:spcBef>
                <a:spcPts val="0"/>
              </a:spcBef>
              <a:spcAft>
                <a:spcPts val="0"/>
              </a:spcAft>
              <a:buClr>
                <a:schemeClr val="lt1"/>
              </a:buClr>
              <a:buSzPts val="1800"/>
              <a:buNone/>
              <a:defRPr sz="2400">
                <a:solidFill>
                  <a:schemeClr val="lt1"/>
                </a:solidFill>
              </a:defRPr>
            </a:lvl9pPr>
          </a:lstStyle>
          <a:p>
            <a:endParaRPr/>
          </a:p>
        </p:txBody>
      </p:sp>
    </p:spTree>
    <p:extLst>
      <p:ext uri="{BB962C8B-B14F-4D97-AF65-F5344CB8AC3E}">
        <p14:creationId xmlns:p14="http://schemas.microsoft.com/office/powerpoint/2010/main" val="46811878"/>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ne Column" preserve="1">
  <p:cSld name="One Column">
    <p:bg>
      <p:bgPr>
        <a:blipFill>
          <a:blip r:embed="rId2">
            <a:alphaModFix/>
          </a:blip>
          <a:stretch>
            <a:fillRect/>
          </a:stretch>
        </a:blipFill>
        <a:effectLst/>
      </p:bgPr>
    </p:bg>
    <p:spTree>
      <p:nvGrpSpPr>
        <p:cNvPr id="1" name="Shape 141"/>
        <p:cNvGrpSpPr/>
        <p:nvPr/>
      </p:nvGrpSpPr>
      <p:grpSpPr>
        <a:xfrm>
          <a:off x="0" y="0"/>
          <a:ext cx="0" cy="0"/>
          <a:chOff x="0" y="0"/>
          <a:chExt cx="0" cy="0"/>
        </a:xfrm>
      </p:grpSpPr>
      <p:sp>
        <p:nvSpPr>
          <p:cNvPr id="142" name="Google Shape;142;p32"/>
          <p:cNvSpPr txBox="1">
            <a:spLocks noGrp="1"/>
          </p:cNvSpPr>
          <p:nvPr>
            <p:ph type="title"/>
          </p:nvPr>
        </p:nvSpPr>
        <p:spPr>
          <a:xfrm>
            <a:off x="2750400" y="3256067"/>
            <a:ext cx="6691200" cy="79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143" name="Google Shape;143;p32"/>
          <p:cNvSpPr txBox="1">
            <a:spLocks noGrp="1"/>
          </p:cNvSpPr>
          <p:nvPr>
            <p:ph type="subTitle" idx="1"/>
          </p:nvPr>
        </p:nvSpPr>
        <p:spPr>
          <a:xfrm>
            <a:off x="3862000" y="4521767"/>
            <a:ext cx="4468000" cy="15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Tree>
    <p:extLst>
      <p:ext uri="{BB962C8B-B14F-4D97-AF65-F5344CB8AC3E}">
        <p14:creationId xmlns:p14="http://schemas.microsoft.com/office/powerpoint/2010/main" val="257227735"/>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reserve="1">
  <p:cSld name="Main point">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1239303" y="581577"/>
            <a:ext cx="3662000" cy="5454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3000"/>
              <a:buNone/>
              <a:defRPr sz="4000">
                <a:solidFill>
                  <a:schemeClr val="accent1"/>
                </a:solidFill>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pic>
        <p:nvPicPr>
          <p:cNvPr id="29" name="Google Shape;29;p8"/>
          <p:cNvPicPr preferRelativeResize="0"/>
          <p:nvPr/>
        </p:nvPicPr>
        <p:blipFill>
          <a:blip r:embed="rId3">
            <a:alphaModFix/>
          </a:blip>
          <a:stretch>
            <a:fillRect/>
          </a:stretch>
        </p:blipFill>
        <p:spPr>
          <a:xfrm rot="5400000">
            <a:off x="4371899" y="552068"/>
            <a:ext cx="10168735" cy="3845065"/>
          </a:xfrm>
          <a:prstGeom prst="rect">
            <a:avLst/>
          </a:prstGeom>
          <a:noFill/>
          <a:ln>
            <a:noFill/>
          </a:ln>
        </p:spPr>
      </p:pic>
      <p:pic>
        <p:nvPicPr>
          <p:cNvPr id="30" name="Google Shape;30;p8"/>
          <p:cNvPicPr preferRelativeResize="0"/>
          <p:nvPr/>
        </p:nvPicPr>
        <p:blipFill>
          <a:blip r:embed="rId3">
            <a:alphaModFix/>
          </a:blip>
          <a:stretch>
            <a:fillRect/>
          </a:stretch>
        </p:blipFill>
        <p:spPr>
          <a:xfrm rot="5400000" flipH="1">
            <a:off x="6429886" y="-469214"/>
            <a:ext cx="12413063" cy="4693700"/>
          </a:xfrm>
          <a:prstGeom prst="rect">
            <a:avLst/>
          </a:prstGeom>
          <a:noFill/>
          <a:ln>
            <a:noFill/>
          </a:ln>
        </p:spPr>
      </p:pic>
    </p:spTree>
    <p:extLst>
      <p:ext uri="{BB962C8B-B14F-4D97-AF65-F5344CB8AC3E}">
        <p14:creationId xmlns:p14="http://schemas.microsoft.com/office/powerpoint/2010/main" val="3458933509"/>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hanks + Credits" preserve="1">
  <p:cSld name="Thanks + Credits">
    <p:bg>
      <p:bgPr>
        <a:blipFill>
          <a:blip r:embed="rId2">
            <a:alphaModFix/>
          </a:blip>
          <a:stretch>
            <a:fillRect/>
          </a:stretch>
        </a:blipFill>
        <a:effectLst/>
      </p:bgPr>
    </p:bg>
    <p:spTree>
      <p:nvGrpSpPr>
        <p:cNvPr id="1" name="Shape 144"/>
        <p:cNvGrpSpPr/>
        <p:nvPr/>
      </p:nvGrpSpPr>
      <p:grpSpPr>
        <a:xfrm>
          <a:off x="0" y="0"/>
          <a:ext cx="0" cy="0"/>
          <a:chOff x="0" y="0"/>
          <a:chExt cx="0" cy="0"/>
        </a:xfrm>
      </p:grpSpPr>
      <p:sp>
        <p:nvSpPr>
          <p:cNvPr id="145" name="Google Shape;145;p33"/>
          <p:cNvSpPr txBox="1">
            <a:spLocks noGrp="1"/>
          </p:cNvSpPr>
          <p:nvPr>
            <p:ph type="title"/>
          </p:nvPr>
        </p:nvSpPr>
        <p:spPr>
          <a:xfrm>
            <a:off x="1233160" y="1013833"/>
            <a:ext cx="4091600" cy="798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48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146" name="Google Shape;146;p33"/>
          <p:cNvSpPr txBox="1">
            <a:spLocks noGrp="1"/>
          </p:cNvSpPr>
          <p:nvPr>
            <p:ph type="subTitle" idx="1"/>
          </p:nvPr>
        </p:nvSpPr>
        <p:spPr>
          <a:xfrm>
            <a:off x="1233167" y="2245700"/>
            <a:ext cx="4407200" cy="145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867">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147" name="Google Shape;147;p33"/>
          <p:cNvSpPr txBox="1"/>
          <p:nvPr/>
        </p:nvSpPr>
        <p:spPr>
          <a:xfrm>
            <a:off x="1233167" y="4760000"/>
            <a:ext cx="4407200" cy="889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FFAB40"/>
                </a:solidFill>
                <a:effectLst/>
                <a:uLnTx/>
                <a:uFillTx/>
                <a:latin typeface="Montserrat Medium"/>
                <a:ea typeface="Montserrat Medium"/>
                <a:cs typeface="Montserrat Medium"/>
                <a:sym typeface="Montserrat Medium"/>
              </a:rPr>
              <a:t>CREDITS: This presentation template was created by </a:t>
            </a:r>
            <a:r>
              <a:rPr kumimoji="0" lang="en" sz="1333" b="0" i="0" u="none" strike="noStrike" kern="0" cap="none" spc="0" normalizeH="0" baseline="0" noProof="0">
                <a:ln>
                  <a:noFill/>
                </a:ln>
                <a:solidFill>
                  <a:srgbClr val="FFAB40"/>
                </a:solidFill>
                <a:effectLst/>
                <a:uLnTx/>
                <a:uFill>
                  <a:noFill/>
                </a:uFill>
                <a:latin typeface="Montserrat Medium"/>
                <a:ea typeface="Montserrat Medium"/>
                <a:cs typeface="Montserrat Medium"/>
                <a:sym typeface="Montserrat Medium"/>
                <a:hlinkClick r:id="rId3">
                  <a:extLst>
                    <a:ext uri="{A12FA001-AC4F-418D-AE19-62706E023703}">
                      <ahyp:hlinkClr xmlns:ahyp="http://schemas.microsoft.com/office/drawing/2018/hyperlinkcolor" val="tx"/>
                    </a:ext>
                  </a:extLst>
                </a:hlinkClick>
              </a:rPr>
              <a:t>Slidesgo</a:t>
            </a:r>
            <a:r>
              <a:rPr kumimoji="0" lang="en" sz="1333" b="0" i="0" u="none" strike="noStrike" kern="0" cap="none" spc="0" normalizeH="0" baseline="0" noProof="0">
                <a:ln>
                  <a:noFill/>
                </a:ln>
                <a:solidFill>
                  <a:srgbClr val="FFAB40"/>
                </a:solidFill>
                <a:effectLst/>
                <a:uLnTx/>
                <a:uFillTx/>
                <a:latin typeface="Montserrat Medium"/>
                <a:ea typeface="Montserrat Medium"/>
                <a:cs typeface="Montserrat Medium"/>
                <a:sym typeface="Montserrat Medium"/>
              </a:rPr>
              <a:t>, including icons by </a:t>
            </a:r>
            <a:r>
              <a:rPr kumimoji="0" lang="en" sz="1333" b="0" i="0" u="none" strike="noStrike" kern="0" cap="none" spc="0" normalizeH="0" baseline="0" noProof="0">
                <a:ln>
                  <a:noFill/>
                </a:ln>
                <a:solidFill>
                  <a:srgbClr val="FFAB40"/>
                </a:solidFill>
                <a:effectLst/>
                <a:uLnTx/>
                <a:uFill>
                  <a:noFill/>
                </a:uFill>
                <a:latin typeface="Montserrat Medium"/>
                <a:ea typeface="Montserrat Medium"/>
                <a:cs typeface="Montserrat Medium"/>
                <a:sym typeface="Montserrat Medium"/>
                <a:hlinkClick r:id="rId4">
                  <a:extLst>
                    <a:ext uri="{A12FA001-AC4F-418D-AE19-62706E023703}">
                      <ahyp:hlinkClr xmlns:ahyp="http://schemas.microsoft.com/office/drawing/2018/hyperlinkcolor" val="tx"/>
                    </a:ext>
                  </a:extLst>
                </a:hlinkClick>
              </a:rPr>
              <a:t>Flaticon</a:t>
            </a:r>
            <a:r>
              <a:rPr kumimoji="0" lang="en" sz="1333" b="0" i="0" u="none" strike="noStrike" kern="0" cap="none" spc="0" normalizeH="0" baseline="0" noProof="0">
                <a:ln>
                  <a:noFill/>
                </a:ln>
                <a:solidFill>
                  <a:srgbClr val="FFAB40"/>
                </a:solidFill>
                <a:effectLst/>
                <a:uLnTx/>
                <a:uFillTx/>
                <a:latin typeface="Montserrat Medium"/>
                <a:ea typeface="Montserrat Medium"/>
                <a:cs typeface="Montserrat Medium"/>
                <a:sym typeface="Montserrat Medium"/>
              </a:rPr>
              <a:t>, and infographics &amp; images by </a:t>
            </a:r>
            <a:r>
              <a:rPr kumimoji="0" lang="en" sz="1333" b="0" i="0" u="none" strike="noStrike" kern="0" cap="none" spc="0" normalizeH="0" baseline="0" noProof="0">
                <a:ln>
                  <a:noFill/>
                </a:ln>
                <a:solidFill>
                  <a:srgbClr val="FFAB40"/>
                </a:solidFill>
                <a:effectLst/>
                <a:uLnTx/>
                <a:uFill>
                  <a:noFill/>
                </a:uFill>
                <a:latin typeface="Montserrat Medium"/>
                <a:ea typeface="Montserrat Medium"/>
                <a:cs typeface="Montserrat Medium"/>
                <a:sym typeface="Montserrat Medium"/>
                <a:hlinkClick r:id="rId5">
                  <a:extLst>
                    <a:ext uri="{A12FA001-AC4F-418D-AE19-62706E023703}">
                      <ahyp:hlinkClr xmlns:ahyp="http://schemas.microsoft.com/office/drawing/2018/hyperlinkcolor" val="tx"/>
                    </a:ext>
                  </a:extLst>
                </a:hlinkClick>
              </a:rPr>
              <a:t>Freepik</a:t>
            </a:r>
            <a:r>
              <a:rPr kumimoji="0" lang="en" sz="1333" b="0" i="0" u="none" strike="noStrike" kern="0" cap="none" spc="0" normalizeH="0" baseline="0" noProof="0">
                <a:ln>
                  <a:noFill/>
                </a:ln>
                <a:solidFill>
                  <a:srgbClr val="FFAB40"/>
                </a:solidFill>
                <a:effectLst/>
                <a:uLnTx/>
                <a:uFillTx/>
                <a:latin typeface="Montserrat Medium"/>
                <a:ea typeface="Montserrat Medium"/>
                <a:cs typeface="Montserrat Medium"/>
                <a:sym typeface="Montserrat Medium"/>
              </a:rPr>
              <a:t>. </a:t>
            </a:r>
            <a:endParaRPr kumimoji="0" sz="1333" b="0" i="0" u="none" strike="noStrike" kern="0" cap="none" spc="0" normalizeH="0" baseline="0" noProof="0">
              <a:ln>
                <a:noFill/>
              </a:ln>
              <a:solidFill>
                <a:srgbClr val="FFAB40"/>
              </a:solidFill>
              <a:effectLst/>
              <a:uLnTx/>
              <a:uFillTx/>
              <a:latin typeface="Montserrat Medium"/>
              <a:ea typeface="Montserrat Medium"/>
              <a:cs typeface="Montserrat Medium"/>
              <a:sym typeface="Montserrat Medium"/>
            </a:endParaRPr>
          </a:p>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endParaRPr kumimoji="0" sz="1333" b="0" i="0" u="none" strike="noStrike" kern="0" cap="none" spc="0" normalizeH="0" baseline="0" noProof="0">
              <a:ln>
                <a:noFill/>
              </a:ln>
              <a:solidFill>
                <a:srgbClr val="FFAB40"/>
              </a:solidFill>
              <a:effectLst/>
              <a:uLnTx/>
              <a:uFillTx/>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922256013"/>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 Bullet points 1" preserve="1">
  <p:cSld name="Title + Bullet points 1">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p34"/>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50" name="Google Shape;150;p34"/>
          <p:cNvSpPr txBox="1">
            <a:spLocks noGrp="1"/>
          </p:cNvSpPr>
          <p:nvPr>
            <p:ph type="body" idx="1"/>
          </p:nvPr>
        </p:nvSpPr>
        <p:spPr>
          <a:xfrm>
            <a:off x="1251333" y="2212367"/>
            <a:ext cx="6595200" cy="36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sz="1867">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696818418"/>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 list" preserve="1">
  <p:cSld name="Title + list">
    <p:bg>
      <p:bgPr>
        <a:blipFill>
          <a:blip r:embed="rId2">
            <a:alphaModFix/>
          </a:blip>
          <a:stretch>
            <a:fillRect/>
          </a:stretch>
        </a:blipFill>
        <a:effectLst/>
      </p:bgPr>
    </p:bg>
    <p:spTree>
      <p:nvGrpSpPr>
        <p:cNvPr id="1" name="Shape 151"/>
        <p:cNvGrpSpPr/>
        <p:nvPr/>
      </p:nvGrpSpPr>
      <p:grpSpPr>
        <a:xfrm>
          <a:off x="0" y="0"/>
          <a:ext cx="0" cy="0"/>
          <a:chOff x="0" y="0"/>
          <a:chExt cx="0" cy="0"/>
        </a:xfrm>
      </p:grpSpPr>
      <p:sp>
        <p:nvSpPr>
          <p:cNvPr id="152" name="Google Shape;152;p35"/>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53" name="Google Shape;153;p35"/>
          <p:cNvSpPr txBox="1">
            <a:spLocks noGrp="1"/>
          </p:cNvSpPr>
          <p:nvPr>
            <p:ph type="body" idx="1"/>
          </p:nvPr>
        </p:nvSpPr>
        <p:spPr>
          <a:xfrm>
            <a:off x="6716700" y="2212367"/>
            <a:ext cx="4249200" cy="36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sz="1867">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4049114615"/>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F0BCE0-49AB-4BBF-B171-696750CE937D}" type="datetimeFigureOut">
              <a:rPr lang="en-AU" smtClean="0"/>
              <a:t>16/09/2021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E149E32-97FB-40FE-B33B-8FC5C47C7E31}" type="slidenum">
              <a:rPr lang="en-AU" smtClean="0"/>
              <a:t>‹#›</a:t>
            </a:fld>
            <a:endParaRPr lang="en-AU"/>
          </a:p>
        </p:txBody>
      </p:sp>
    </p:spTree>
    <p:extLst>
      <p:ext uri="{BB962C8B-B14F-4D97-AF65-F5344CB8AC3E}">
        <p14:creationId xmlns:p14="http://schemas.microsoft.com/office/powerpoint/2010/main" val="299895339"/>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F0BCE0-49AB-4BBF-B171-696750CE937D}" type="datetimeFigureOut">
              <a:rPr lang="en-AU" smtClean="0"/>
              <a:t>16/09/2021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E149E32-97FB-40FE-B33B-8FC5C47C7E31}" type="slidenum">
              <a:rPr lang="en-AU" smtClean="0"/>
              <a:t>‹#›</a:t>
            </a:fld>
            <a:endParaRPr lang="en-AU"/>
          </a:p>
        </p:txBody>
      </p:sp>
    </p:spTree>
    <p:extLst>
      <p:ext uri="{BB962C8B-B14F-4D97-AF65-F5344CB8AC3E}">
        <p14:creationId xmlns:p14="http://schemas.microsoft.com/office/powerpoint/2010/main" val="3457407757"/>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F0BCE0-49AB-4BBF-B171-696750CE937D}" type="datetimeFigureOut">
              <a:rPr lang="en-AU" smtClean="0"/>
              <a:t>16/09/2021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E149E32-97FB-40FE-B33B-8FC5C47C7E31}" type="slidenum">
              <a:rPr lang="en-AU" smtClean="0"/>
              <a:t>‹#›</a:t>
            </a:fld>
            <a:endParaRPr lang="en-AU"/>
          </a:p>
        </p:txBody>
      </p:sp>
    </p:spTree>
    <p:extLst>
      <p:ext uri="{BB962C8B-B14F-4D97-AF65-F5344CB8AC3E}">
        <p14:creationId xmlns:p14="http://schemas.microsoft.com/office/powerpoint/2010/main" val="25456343"/>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12672-B7B3-45BA-8408-51DBA502373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67B7DA6-D6F0-4A6B-A245-910992B026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923D5E34-2BBB-42D7-8D27-EAC1D9D554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08CC6DA5-56EF-4083-96F3-9639A512B800}"/>
              </a:ext>
            </a:extLst>
          </p:cNvPr>
          <p:cNvSpPr>
            <a:spLocks noGrp="1"/>
          </p:cNvSpPr>
          <p:nvPr>
            <p:ph type="dt" sz="half" idx="10"/>
          </p:nvPr>
        </p:nvSpPr>
        <p:spPr/>
        <p:txBody>
          <a:bodyPr/>
          <a:lstStyle/>
          <a:p>
            <a:fld id="{FAF0BCE0-49AB-4BBF-B171-696750CE937D}" type="datetimeFigureOut">
              <a:rPr lang="en-AU" smtClean="0"/>
              <a:t>16/09/2021</a:t>
            </a:fld>
            <a:endParaRPr lang="en-AU"/>
          </a:p>
        </p:txBody>
      </p:sp>
      <p:sp>
        <p:nvSpPr>
          <p:cNvPr id="6" name="Footer Placeholder 5">
            <a:extLst>
              <a:ext uri="{FF2B5EF4-FFF2-40B4-BE49-F238E27FC236}">
                <a16:creationId xmlns:a16="http://schemas.microsoft.com/office/drawing/2014/main" id="{DE69864B-45C4-41FF-82EC-232BC32CC63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E60336B-CCCE-475D-AE7D-A588EC8F5577}"/>
              </a:ext>
            </a:extLst>
          </p:cNvPr>
          <p:cNvSpPr>
            <a:spLocks noGrp="1"/>
          </p:cNvSpPr>
          <p:nvPr>
            <p:ph type="sldNum" sz="quarter" idx="12"/>
          </p:nvPr>
        </p:nvSpPr>
        <p:spPr/>
        <p:txBody>
          <a:bodyPr/>
          <a:lstStyle/>
          <a:p>
            <a:fld id="{EE149E32-97FB-40FE-B33B-8FC5C47C7E31}" type="slidenum">
              <a:rPr lang="en-AU" smtClean="0"/>
              <a:t>‹#›</a:t>
            </a:fld>
            <a:endParaRPr lang="en-AU"/>
          </a:p>
        </p:txBody>
      </p:sp>
    </p:spTree>
    <p:extLst>
      <p:ext uri="{BB962C8B-B14F-4D97-AF65-F5344CB8AC3E}">
        <p14:creationId xmlns:p14="http://schemas.microsoft.com/office/powerpoint/2010/main" val="1112266541"/>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01200" y="2600133"/>
            <a:ext cx="6389600" cy="859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3600"/>
              <a:buNone/>
              <a:defRPr sz="4800" b="1">
                <a:solidFill>
                  <a:schemeClr val="lt1"/>
                </a:solidFill>
              </a:defRPr>
            </a:lvl1pPr>
            <a:lvl2pPr lvl="1" algn="ctr">
              <a:spcBef>
                <a:spcPts val="0"/>
              </a:spcBef>
              <a:spcAft>
                <a:spcPts val="0"/>
              </a:spcAft>
              <a:buClr>
                <a:schemeClr val="lt1"/>
              </a:buClr>
              <a:buSzPts val="3600"/>
              <a:buNone/>
              <a:defRPr sz="4800" b="1">
                <a:solidFill>
                  <a:schemeClr val="lt1"/>
                </a:solidFill>
              </a:defRPr>
            </a:lvl2pPr>
            <a:lvl3pPr lvl="2" algn="ctr">
              <a:spcBef>
                <a:spcPts val="0"/>
              </a:spcBef>
              <a:spcAft>
                <a:spcPts val="0"/>
              </a:spcAft>
              <a:buClr>
                <a:schemeClr val="lt1"/>
              </a:buClr>
              <a:buSzPts val="3600"/>
              <a:buNone/>
              <a:defRPr sz="4800" b="1">
                <a:solidFill>
                  <a:schemeClr val="lt1"/>
                </a:solidFill>
              </a:defRPr>
            </a:lvl3pPr>
            <a:lvl4pPr lvl="3" algn="ctr">
              <a:spcBef>
                <a:spcPts val="0"/>
              </a:spcBef>
              <a:spcAft>
                <a:spcPts val="0"/>
              </a:spcAft>
              <a:buClr>
                <a:schemeClr val="lt1"/>
              </a:buClr>
              <a:buSzPts val="3600"/>
              <a:buNone/>
              <a:defRPr sz="4800" b="1">
                <a:solidFill>
                  <a:schemeClr val="lt1"/>
                </a:solidFill>
              </a:defRPr>
            </a:lvl4pPr>
            <a:lvl5pPr lvl="4" algn="ctr">
              <a:spcBef>
                <a:spcPts val="0"/>
              </a:spcBef>
              <a:spcAft>
                <a:spcPts val="0"/>
              </a:spcAft>
              <a:buClr>
                <a:schemeClr val="lt1"/>
              </a:buClr>
              <a:buSzPts val="3600"/>
              <a:buNone/>
              <a:defRPr sz="4800" b="1">
                <a:solidFill>
                  <a:schemeClr val="lt1"/>
                </a:solidFill>
              </a:defRPr>
            </a:lvl5pPr>
            <a:lvl6pPr lvl="5" algn="ctr">
              <a:spcBef>
                <a:spcPts val="0"/>
              </a:spcBef>
              <a:spcAft>
                <a:spcPts val="0"/>
              </a:spcAft>
              <a:buClr>
                <a:schemeClr val="lt1"/>
              </a:buClr>
              <a:buSzPts val="3600"/>
              <a:buNone/>
              <a:defRPr sz="4800" b="1">
                <a:solidFill>
                  <a:schemeClr val="lt1"/>
                </a:solidFill>
              </a:defRPr>
            </a:lvl6pPr>
            <a:lvl7pPr lvl="6" algn="ctr">
              <a:spcBef>
                <a:spcPts val="0"/>
              </a:spcBef>
              <a:spcAft>
                <a:spcPts val="0"/>
              </a:spcAft>
              <a:buClr>
                <a:schemeClr val="lt1"/>
              </a:buClr>
              <a:buSzPts val="3600"/>
              <a:buNone/>
              <a:defRPr sz="4800" b="1">
                <a:solidFill>
                  <a:schemeClr val="lt1"/>
                </a:solidFill>
              </a:defRPr>
            </a:lvl7pPr>
            <a:lvl8pPr lvl="7" algn="ctr">
              <a:spcBef>
                <a:spcPts val="0"/>
              </a:spcBef>
              <a:spcAft>
                <a:spcPts val="0"/>
              </a:spcAft>
              <a:buClr>
                <a:schemeClr val="lt1"/>
              </a:buClr>
              <a:buSzPts val="3600"/>
              <a:buNone/>
              <a:defRPr sz="4800" b="1">
                <a:solidFill>
                  <a:schemeClr val="lt1"/>
                </a:solidFill>
              </a:defRPr>
            </a:lvl8pPr>
            <a:lvl9pPr lvl="8" algn="ctr">
              <a:spcBef>
                <a:spcPts val="0"/>
              </a:spcBef>
              <a:spcAft>
                <a:spcPts val="0"/>
              </a:spcAft>
              <a:buClr>
                <a:schemeClr val="lt1"/>
              </a:buClr>
              <a:buSzPts val="3600"/>
              <a:buNone/>
              <a:defRPr sz="4800" b="1">
                <a:solidFill>
                  <a:schemeClr val="lt1"/>
                </a:solidFill>
              </a:defRPr>
            </a:lvl9pPr>
          </a:lstStyle>
          <a:p>
            <a:endParaRPr/>
          </a:p>
        </p:txBody>
      </p:sp>
      <p:sp>
        <p:nvSpPr>
          <p:cNvPr id="10" name="Google Shape;10;p2"/>
          <p:cNvSpPr txBox="1">
            <a:spLocks noGrp="1"/>
          </p:cNvSpPr>
          <p:nvPr>
            <p:ph type="subTitle" idx="1"/>
          </p:nvPr>
        </p:nvSpPr>
        <p:spPr>
          <a:xfrm>
            <a:off x="2725600" y="4939533"/>
            <a:ext cx="6740800" cy="61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1867">
                <a:solidFill>
                  <a:schemeClr val="accent1"/>
                </a:solidFill>
              </a:defRPr>
            </a:lvl1pPr>
            <a:lvl2pPr lvl="1" algn="ctr">
              <a:lnSpc>
                <a:spcPct val="100000"/>
              </a:lnSpc>
              <a:spcBef>
                <a:spcPts val="0"/>
              </a:spcBef>
              <a:spcAft>
                <a:spcPts val="0"/>
              </a:spcAft>
              <a:buClr>
                <a:schemeClr val="lt1"/>
              </a:buClr>
              <a:buSzPts val="1800"/>
              <a:buNone/>
              <a:defRPr sz="2400">
                <a:solidFill>
                  <a:schemeClr val="lt1"/>
                </a:solidFill>
              </a:defRPr>
            </a:lvl2pPr>
            <a:lvl3pPr lvl="2" algn="ctr">
              <a:lnSpc>
                <a:spcPct val="100000"/>
              </a:lnSpc>
              <a:spcBef>
                <a:spcPts val="0"/>
              </a:spcBef>
              <a:spcAft>
                <a:spcPts val="0"/>
              </a:spcAft>
              <a:buClr>
                <a:schemeClr val="lt1"/>
              </a:buClr>
              <a:buSzPts val="1800"/>
              <a:buNone/>
              <a:defRPr sz="2400">
                <a:solidFill>
                  <a:schemeClr val="lt1"/>
                </a:solidFill>
              </a:defRPr>
            </a:lvl3pPr>
            <a:lvl4pPr lvl="3" algn="ctr">
              <a:lnSpc>
                <a:spcPct val="100000"/>
              </a:lnSpc>
              <a:spcBef>
                <a:spcPts val="0"/>
              </a:spcBef>
              <a:spcAft>
                <a:spcPts val="0"/>
              </a:spcAft>
              <a:buClr>
                <a:schemeClr val="lt1"/>
              </a:buClr>
              <a:buSzPts val="1800"/>
              <a:buNone/>
              <a:defRPr sz="2400">
                <a:solidFill>
                  <a:schemeClr val="lt1"/>
                </a:solidFill>
              </a:defRPr>
            </a:lvl4pPr>
            <a:lvl5pPr lvl="4" algn="ctr">
              <a:lnSpc>
                <a:spcPct val="100000"/>
              </a:lnSpc>
              <a:spcBef>
                <a:spcPts val="0"/>
              </a:spcBef>
              <a:spcAft>
                <a:spcPts val="0"/>
              </a:spcAft>
              <a:buClr>
                <a:schemeClr val="lt1"/>
              </a:buClr>
              <a:buSzPts val="1800"/>
              <a:buNone/>
              <a:defRPr sz="2400">
                <a:solidFill>
                  <a:schemeClr val="lt1"/>
                </a:solidFill>
              </a:defRPr>
            </a:lvl5pPr>
            <a:lvl6pPr lvl="5" algn="ctr">
              <a:lnSpc>
                <a:spcPct val="100000"/>
              </a:lnSpc>
              <a:spcBef>
                <a:spcPts val="0"/>
              </a:spcBef>
              <a:spcAft>
                <a:spcPts val="0"/>
              </a:spcAft>
              <a:buClr>
                <a:schemeClr val="lt1"/>
              </a:buClr>
              <a:buSzPts val="1800"/>
              <a:buNone/>
              <a:defRPr sz="2400">
                <a:solidFill>
                  <a:schemeClr val="lt1"/>
                </a:solidFill>
              </a:defRPr>
            </a:lvl6pPr>
            <a:lvl7pPr lvl="6" algn="ctr">
              <a:lnSpc>
                <a:spcPct val="100000"/>
              </a:lnSpc>
              <a:spcBef>
                <a:spcPts val="0"/>
              </a:spcBef>
              <a:spcAft>
                <a:spcPts val="0"/>
              </a:spcAft>
              <a:buClr>
                <a:schemeClr val="lt1"/>
              </a:buClr>
              <a:buSzPts val="1800"/>
              <a:buNone/>
              <a:defRPr sz="2400">
                <a:solidFill>
                  <a:schemeClr val="lt1"/>
                </a:solidFill>
              </a:defRPr>
            </a:lvl7pPr>
            <a:lvl8pPr lvl="7" algn="ctr">
              <a:lnSpc>
                <a:spcPct val="100000"/>
              </a:lnSpc>
              <a:spcBef>
                <a:spcPts val="0"/>
              </a:spcBef>
              <a:spcAft>
                <a:spcPts val="0"/>
              </a:spcAft>
              <a:buClr>
                <a:schemeClr val="lt1"/>
              </a:buClr>
              <a:buSzPts val="1800"/>
              <a:buNone/>
              <a:defRPr sz="2400">
                <a:solidFill>
                  <a:schemeClr val="lt1"/>
                </a:solidFill>
              </a:defRPr>
            </a:lvl8pPr>
            <a:lvl9pPr lvl="8" algn="ctr">
              <a:lnSpc>
                <a:spcPct val="100000"/>
              </a:lnSpc>
              <a:spcBef>
                <a:spcPts val="0"/>
              </a:spcBef>
              <a:spcAft>
                <a:spcPts val="0"/>
              </a:spcAft>
              <a:buClr>
                <a:schemeClr val="lt1"/>
              </a:buClr>
              <a:buSzPts val="1800"/>
              <a:buNone/>
              <a:defRPr sz="2400">
                <a:solidFill>
                  <a:schemeClr val="lt1"/>
                </a:solidFill>
              </a:defRPr>
            </a:lvl9pPr>
          </a:lstStyle>
          <a:p>
            <a:endParaRPr/>
          </a:p>
        </p:txBody>
      </p:sp>
    </p:spTree>
    <p:extLst>
      <p:ext uri="{BB962C8B-B14F-4D97-AF65-F5344CB8AC3E}">
        <p14:creationId xmlns:p14="http://schemas.microsoft.com/office/powerpoint/2010/main" val="2370216023"/>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5016893" y="4237000"/>
            <a:ext cx="4091600" cy="7984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13" name="Google Shape;13;p3"/>
          <p:cNvSpPr txBox="1">
            <a:spLocks noGrp="1"/>
          </p:cNvSpPr>
          <p:nvPr>
            <p:ph type="title" idx="2" hasCustomPrompt="1"/>
          </p:nvPr>
        </p:nvSpPr>
        <p:spPr>
          <a:xfrm>
            <a:off x="1397693" y="4383333"/>
            <a:ext cx="3217200" cy="1242000"/>
          </a:xfrm>
          <a:prstGeom prst="rect">
            <a:avLst/>
          </a:prstGeom>
          <a:effectLst>
            <a:outerShdw blurRad="114300" dist="28575" dir="6360000" algn="bl" rotWithShape="0">
              <a:schemeClr val="accent1">
                <a:alpha val="50000"/>
              </a:schemeClr>
            </a:outerShdw>
          </a:effectLst>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7200"/>
              <a:buNone/>
              <a:defRPr sz="9600">
                <a:solidFill>
                  <a:schemeClr val="lt1"/>
                </a:solidFill>
              </a:defRPr>
            </a:lvl2pPr>
            <a:lvl3pPr lvl="2" algn="ctr" rtl="0">
              <a:spcBef>
                <a:spcPts val="0"/>
              </a:spcBef>
              <a:spcAft>
                <a:spcPts val="0"/>
              </a:spcAft>
              <a:buClr>
                <a:schemeClr val="lt1"/>
              </a:buClr>
              <a:buSzPts val="7200"/>
              <a:buNone/>
              <a:defRPr sz="9600">
                <a:solidFill>
                  <a:schemeClr val="lt1"/>
                </a:solidFill>
              </a:defRPr>
            </a:lvl3pPr>
            <a:lvl4pPr lvl="3" algn="ctr" rtl="0">
              <a:spcBef>
                <a:spcPts val="0"/>
              </a:spcBef>
              <a:spcAft>
                <a:spcPts val="0"/>
              </a:spcAft>
              <a:buClr>
                <a:schemeClr val="lt1"/>
              </a:buClr>
              <a:buSzPts val="7200"/>
              <a:buNone/>
              <a:defRPr sz="9600">
                <a:solidFill>
                  <a:schemeClr val="lt1"/>
                </a:solidFill>
              </a:defRPr>
            </a:lvl4pPr>
            <a:lvl5pPr lvl="4" algn="ctr" rtl="0">
              <a:spcBef>
                <a:spcPts val="0"/>
              </a:spcBef>
              <a:spcAft>
                <a:spcPts val="0"/>
              </a:spcAft>
              <a:buClr>
                <a:schemeClr val="lt1"/>
              </a:buClr>
              <a:buSzPts val="7200"/>
              <a:buNone/>
              <a:defRPr sz="9600">
                <a:solidFill>
                  <a:schemeClr val="lt1"/>
                </a:solidFill>
              </a:defRPr>
            </a:lvl5pPr>
            <a:lvl6pPr lvl="5" algn="ctr" rtl="0">
              <a:spcBef>
                <a:spcPts val="0"/>
              </a:spcBef>
              <a:spcAft>
                <a:spcPts val="0"/>
              </a:spcAft>
              <a:buClr>
                <a:schemeClr val="lt1"/>
              </a:buClr>
              <a:buSzPts val="7200"/>
              <a:buNone/>
              <a:defRPr sz="9600">
                <a:solidFill>
                  <a:schemeClr val="lt1"/>
                </a:solidFill>
              </a:defRPr>
            </a:lvl6pPr>
            <a:lvl7pPr lvl="6" algn="ctr" rtl="0">
              <a:spcBef>
                <a:spcPts val="0"/>
              </a:spcBef>
              <a:spcAft>
                <a:spcPts val="0"/>
              </a:spcAft>
              <a:buClr>
                <a:schemeClr val="lt1"/>
              </a:buClr>
              <a:buSzPts val="7200"/>
              <a:buNone/>
              <a:defRPr sz="9600">
                <a:solidFill>
                  <a:schemeClr val="lt1"/>
                </a:solidFill>
              </a:defRPr>
            </a:lvl7pPr>
            <a:lvl8pPr lvl="7" algn="ctr" rtl="0">
              <a:spcBef>
                <a:spcPts val="0"/>
              </a:spcBef>
              <a:spcAft>
                <a:spcPts val="0"/>
              </a:spcAft>
              <a:buClr>
                <a:schemeClr val="lt1"/>
              </a:buClr>
              <a:buSzPts val="7200"/>
              <a:buNone/>
              <a:defRPr sz="9600">
                <a:solidFill>
                  <a:schemeClr val="lt1"/>
                </a:solidFill>
              </a:defRPr>
            </a:lvl8pPr>
            <a:lvl9pPr lvl="8" algn="ctr" rtl="0">
              <a:spcBef>
                <a:spcPts val="0"/>
              </a:spcBef>
              <a:spcAft>
                <a:spcPts val="0"/>
              </a:spcAft>
              <a:buClr>
                <a:schemeClr val="lt1"/>
              </a:buClr>
              <a:buSzPts val="7200"/>
              <a:buNone/>
              <a:defRPr sz="9600">
                <a:solidFill>
                  <a:schemeClr val="lt1"/>
                </a:solidFill>
              </a:defRPr>
            </a:lvl9pPr>
          </a:lstStyle>
          <a:p>
            <a:r>
              <a:t>xx%</a:t>
            </a:r>
          </a:p>
        </p:txBody>
      </p:sp>
      <p:sp>
        <p:nvSpPr>
          <p:cNvPr id="14" name="Google Shape;14;p3"/>
          <p:cNvSpPr txBox="1">
            <a:spLocks noGrp="1"/>
          </p:cNvSpPr>
          <p:nvPr>
            <p:ph type="subTitle" idx="1"/>
          </p:nvPr>
        </p:nvSpPr>
        <p:spPr>
          <a:xfrm>
            <a:off x="5016893" y="4960867"/>
            <a:ext cx="4091600" cy="61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867">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1461964425"/>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400"/>
              <a:buNone/>
              <a:defRPr sz="3200">
                <a:solidFill>
                  <a:schemeClr val="accen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7" name="Google Shape;17;p4"/>
          <p:cNvSpPr txBox="1">
            <a:spLocks noGrp="1"/>
          </p:cNvSpPr>
          <p:nvPr>
            <p:ph type="body" idx="1"/>
          </p:nvPr>
        </p:nvSpPr>
        <p:spPr>
          <a:xfrm>
            <a:off x="1251333" y="2212367"/>
            <a:ext cx="6595200" cy="368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lt1"/>
              </a:buClr>
              <a:buSzPts val="1400"/>
              <a:buChar char="●"/>
              <a:defRPr sz="1867">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1650443721"/>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subTitle" idx="1"/>
          </p:nvPr>
        </p:nvSpPr>
        <p:spPr>
          <a:xfrm>
            <a:off x="1251333" y="2359433"/>
            <a:ext cx="3828800" cy="164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2133">
                <a:solidFill>
                  <a:schemeClr val="lt2"/>
                </a:solidFill>
              </a:defRPr>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33" name="Google Shape;33;p9"/>
          <p:cNvSpPr txBox="1">
            <a:spLocks noGrp="1"/>
          </p:cNvSpPr>
          <p:nvPr>
            <p:ph type="body" idx="2"/>
          </p:nvPr>
        </p:nvSpPr>
        <p:spPr>
          <a:xfrm>
            <a:off x="6271167" y="1212800"/>
            <a:ext cx="4625200" cy="4432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lt1"/>
              </a:buClr>
              <a:buSzPts val="1400"/>
              <a:buChar char="●"/>
              <a:defRPr sz="1867">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34" name="Google Shape;34;p9"/>
          <p:cNvSpPr txBox="1">
            <a:spLocks noGrp="1"/>
          </p:cNvSpPr>
          <p:nvPr>
            <p:ph type="title"/>
          </p:nvPr>
        </p:nvSpPr>
        <p:spPr>
          <a:xfrm>
            <a:off x="1251333" y="593367"/>
            <a:ext cx="4298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437991185"/>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0" name="Google Shape;20;p5"/>
          <p:cNvSpPr txBox="1">
            <a:spLocks noGrp="1"/>
          </p:cNvSpPr>
          <p:nvPr>
            <p:ph type="body" idx="1"/>
          </p:nvPr>
        </p:nvSpPr>
        <p:spPr>
          <a:xfrm>
            <a:off x="1251333" y="2212367"/>
            <a:ext cx="4249200" cy="36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sz="1867">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
        <p:nvSpPr>
          <p:cNvPr id="21" name="Google Shape;21;p5"/>
          <p:cNvSpPr txBox="1">
            <a:spLocks noGrp="1"/>
          </p:cNvSpPr>
          <p:nvPr>
            <p:ph type="body" idx="2"/>
          </p:nvPr>
        </p:nvSpPr>
        <p:spPr>
          <a:xfrm>
            <a:off x="6716700" y="2212367"/>
            <a:ext cx="4249200" cy="36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sz="1867">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1714713574"/>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735725583"/>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7116233" y="1729500"/>
            <a:ext cx="3783200" cy="1670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6" name="Google Shape;26;p7"/>
          <p:cNvSpPr txBox="1">
            <a:spLocks noGrp="1"/>
          </p:cNvSpPr>
          <p:nvPr>
            <p:ph type="body" idx="1"/>
          </p:nvPr>
        </p:nvSpPr>
        <p:spPr>
          <a:xfrm>
            <a:off x="7116233" y="3458500"/>
            <a:ext cx="3783200" cy="16700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Clr>
                <a:schemeClr val="lt1"/>
              </a:buClr>
              <a:buSzPts val="1600"/>
              <a:buChar char="●"/>
              <a:defRPr sz="2133">
                <a:solidFill>
                  <a:schemeClr val="lt1"/>
                </a:solidFill>
              </a:defRPr>
            </a:lvl1pPr>
            <a:lvl2pPr marL="1219170" lvl="1" indent="-440256" rtl="0">
              <a:spcBef>
                <a:spcPts val="2133"/>
              </a:spcBef>
              <a:spcAft>
                <a:spcPts val="0"/>
              </a:spcAft>
              <a:buClr>
                <a:schemeClr val="lt1"/>
              </a:buClr>
              <a:buSzPts val="1600"/>
              <a:buChar char="○"/>
              <a:defRPr sz="2133">
                <a:solidFill>
                  <a:schemeClr val="lt1"/>
                </a:solidFill>
              </a:defRPr>
            </a:lvl2pPr>
            <a:lvl3pPr marL="1828754" lvl="2" indent="-440256" rtl="0">
              <a:spcBef>
                <a:spcPts val="2133"/>
              </a:spcBef>
              <a:spcAft>
                <a:spcPts val="0"/>
              </a:spcAft>
              <a:buClr>
                <a:schemeClr val="lt1"/>
              </a:buClr>
              <a:buSzPts val="1600"/>
              <a:buChar char="■"/>
              <a:defRPr sz="2133">
                <a:solidFill>
                  <a:schemeClr val="lt1"/>
                </a:solidFill>
              </a:defRPr>
            </a:lvl3pPr>
            <a:lvl4pPr marL="2438339" lvl="3" indent="-440256" rtl="0">
              <a:spcBef>
                <a:spcPts val="2133"/>
              </a:spcBef>
              <a:spcAft>
                <a:spcPts val="0"/>
              </a:spcAft>
              <a:buClr>
                <a:schemeClr val="lt1"/>
              </a:buClr>
              <a:buSzPts val="1600"/>
              <a:buChar char="●"/>
              <a:defRPr sz="2133">
                <a:solidFill>
                  <a:schemeClr val="lt1"/>
                </a:solidFill>
              </a:defRPr>
            </a:lvl4pPr>
            <a:lvl5pPr marL="3047924" lvl="4" indent="-440256" rtl="0">
              <a:spcBef>
                <a:spcPts val="2133"/>
              </a:spcBef>
              <a:spcAft>
                <a:spcPts val="0"/>
              </a:spcAft>
              <a:buClr>
                <a:schemeClr val="lt1"/>
              </a:buClr>
              <a:buSzPts val="1600"/>
              <a:buChar char="○"/>
              <a:defRPr sz="2133">
                <a:solidFill>
                  <a:schemeClr val="lt1"/>
                </a:solidFill>
              </a:defRPr>
            </a:lvl5pPr>
            <a:lvl6pPr marL="3657509" lvl="5" indent="-440256" rtl="0">
              <a:spcBef>
                <a:spcPts val="2133"/>
              </a:spcBef>
              <a:spcAft>
                <a:spcPts val="0"/>
              </a:spcAft>
              <a:buClr>
                <a:schemeClr val="lt1"/>
              </a:buClr>
              <a:buSzPts val="1600"/>
              <a:buChar char="■"/>
              <a:defRPr sz="2133">
                <a:solidFill>
                  <a:schemeClr val="lt1"/>
                </a:solidFill>
              </a:defRPr>
            </a:lvl6pPr>
            <a:lvl7pPr marL="4267093" lvl="6" indent="-440256" rtl="0">
              <a:spcBef>
                <a:spcPts val="2133"/>
              </a:spcBef>
              <a:spcAft>
                <a:spcPts val="0"/>
              </a:spcAft>
              <a:buClr>
                <a:schemeClr val="lt1"/>
              </a:buClr>
              <a:buSzPts val="1600"/>
              <a:buChar char="●"/>
              <a:defRPr sz="2133">
                <a:solidFill>
                  <a:schemeClr val="lt1"/>
                </a:solidFill>
              </a:defRPr>
            </a:lvl7pPr>
            <a:lvl8pPr marL="4876678" lvl="7" indent="-440256" rtl="0">
              <a:spcBef>
                <a:spcPts val="2133"/>
              </a:spcBef>
              <a:spcAft>
                <a:spcPts val="0"/>
              </a:spcAft>
              <a:buClr>
                <a:schemeClr val="lt1"/>
              </a:buClr>
              <a:buSzPts val="1600"/>
              <a:buChar char="○"/>
              <a:defRPr sz="2133">
                <a:solidFill>
                  <a:schemeClr val="lt1"/>
                </a:solidFill>
              </a:defRPr>
            </a:lvl8pPr>
            <a:lvl9pPr marL="5486263" lvl="8" indent="-440256" rtl="0">
              <a:spcBef>
                <a:spcPts val="2133"/>
              </a:spcBef>
              <a:spcAft>
                <a:spcPts val="2133"/>
              </a:spcAft>
              <a:buClr>
                <a:schemeClr val="lt1"/>
              </a:buClr>
              <a:buSzPts val="1600"/>
              <a:buChar char="■"/>
              <a:defRPr sz="2133">
                <a:solidFill>
                  <a:schemeClr val="lt1"/>
                </a:solidFill>
              </a:defRPr>
            </a:lvl9pPr>
          </a:lstStyle>
          <a:p>
            <a:endParaRPr/>
          </a:p>
        </p:txBody>
      </p:sp>
    </p:spTree>
    <p:extLst>
      <p:ext uri="{BB962C8B-B14F-4D97-AF65-F5344CB8AC3E}">
        <p14:creationId xmlns:p14="http://schemas.microsoft.com/office/powerpoint/2010/main" val="2281232327"/>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Main point" preserve="1">
  <p:cSld name="Main point">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1239303" y="581577"/>
            <a:ext cx="3662000" cy="5454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3000"/>
              <a:buNone/>
              <a:defRPr sz="4000">
                <a:solidFill>
                  <a:schemeClr val="accent1"/>
                </a:solidFill>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pic>
        <p:nvPicPr>
          <p:cNvPr id="29" name="Google Shape;29;p8"/>
          <p:cNvPicPr preferRelativeResize="0"/>
          <p:nvPr/>
        </p:nvPicPr>
        <p:blipFill>
          <a:blip r:embed="rId3">
            <a:alphaModFix/>
          </a:blip>
          <a:stretch>
            <a:fillRect/>
          </a:stretch>
        </p:blipFill>
        <p:spPr>
          <a:xfrm rot="5400000">
            <a:off x="4371899" y="552068"/>
            <a:ext cx="10168735" cy="3845065"/>
          </a:xfrm>
          <a:prstGeom prst="rect">
            <a:avLst/>
          </a:prstGeom>
          <a:noFill/>
          <a:ln>
            <a:noFill/>
          </a:ln>
        </p:spPr>
      </p:pic>
      <p:pic>
        <p:nvPicPr>
          <p:cNvPr id="30" name="Google Shape;30;p8"/>
          <p:cNvPicPr preferRelativeResize="0"/>
          <p:nvPr/>
        </p:nvPicPr>
        <p:blipFill>
          <a:blip r:embed="rId3">
            <a:alphaModFix/>
          </a:blip>
          <a:stretch>
            <a:fillRect/>
          </a:stretch>
        </p:blipFill>
        <p:spPr>
          <a:xfrm rot="5400000" flipH="1">
            <a:off x="6429886" y="-469214"/>
            <a:ext cx="12413063" cy="4693700"/>
          </a:xfrm>
          <a:prstGeom prst="rect">
            <a:avLst/>
          </a:prstGeom>
          <a:noFill/>
          <a:ln>
            <a:noFill/>
          </a:ln>
        </p:spPr>
      </p:pic>
    </p:spTree>
    <p:extLst>
      <p:ext uri="{BB962C8B-B14F-4D97-AF65-F5344CB8AC3E}">
        <p14:creationId xmlns:p14="http://schemas.microsoft.com/office/powerpoint/2010/main" val="3650056640"/>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subTitle" idx="1"/>
          </p:nvPr>
        </p:nvSpPr>
        <p:spPr>
          <a:xfrm>
            <a:off x="1251333" y="2359433"/>
            <a:ext cx="3828800" cy="164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2133">
                <a:solidFill>
                  <a:schemeClr val="lt2"/>
                </a:solidFill>
              </a:defRPr>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
        <p:nvSpPr>
          <p:cNvPr id="33" name="Google Shape;33;p9"/>
          <p:cNvSpPr txBox="1">
            <a:spLocks noGrp="1"/>
          </p:cNvSpPr>
          <p:nvPr>
            <p:ph type="body" idx="2"/>
          </p:nvPr>
        </p:nvSpPr>
        <p:spPr>
          <a:xfrm>
            <a:off x="6271167" y="1212800"/>
            <a:ext cx="4625200" cy="4432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lt1"/>
              </a:buClr>
              <a:buSzPts val="1400"/>
              <a:buChar char="●"/>
              <a:defRPr sz="1867">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34" name="Google Shape;34;p9"/>
          <p:cNvSpPr txBox="1">
            <a:spLocks noGrp="1"/>
          </p:cNvSpPr>
          <p:nvPr>
            <p:ph type="title"/>
          </p:nvPr>
        </p:nvSpPr>
        <p:spPr>
          <a:xfrm>
            <a:off x="1251333" y="593367"/>
            <a:ext cx="4298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149335232"/>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aption" preserve="1">
  <p:cSld name="Caption">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10"/>
          <p:cNvSpPr txBox="1">
            <a:spLocks noGrp="1"/>
          </p:cNvSpPr>
          <p:nvPr>
            <p:ph type="title"/>
          </p:nvPr>
        </p:nvSpPr>
        <p:spPr>
          <a:xfrm>
            <a:off x="1251333" y="593367"/>
            <a:ext cx="7647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443437001"/>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ig number" preserve="1">
  <p:cSld name="Big number">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1"/>
          <p:cNvSpPr txBox="1">
            <a:spLocks noGrp="1"/>
          </p:cNvSpPr>
          <p:nvPr>
            <p:ph type="title" hasCustomPrompt="1"/>
          </p:nvPr>
        </p:nvSpPr>
        <p:spPr>
          <a:xfrm>
            <a:off x="2561000" y="2179233"/>
            <a:ext cx="7070000" cy="1488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7200"/>
              <a:buNone/>
              <a:defRPr sz="9600">
                <a:solidFill>
                  <a:schemeClr val="lt1"/>
                </a:solidFill>
              </a:defRPr>
            </a:lvl1pPr>
            <a:lvl2pPr lvl="1" algn="ctr">
              <a:spcBef>
                <a:spcPts val="0"/>
              </a:spcBef>
              <a:spcAft>
                <a:spcPts val="0"/>
              </a:spcAft>
              <a:buClr>
                <a:schemeClr val="lt1"/>
              </a:buClr>
              <a:buSzPts val="7200"/>
              <a:buNone/>
              <a:defRPr sz="9600">
                <a:solidFill>
                  <a:schemeClr val="lt1"/>
                </a:solidFill>
              </a:defRPr>
            </a:lvl2pPr>
            <a:lvl3pPr lvl="2" algn="ctr">
              <a:spcBef>
                <a:spcPts val="0"/>
              </a:spcBef>
              <a:spcAft>
                <a:spcPts val="0"/>
              </a:spcAft>
              <a:buClr>
                <a:schemeClr val="lt1"/>
              </a:buClr>
              <a:buSzPts val="7200"/>
              <a:buNone/>
              <a:defRPr sz="9600">
                <a:solidFill>
                  <a:schemeClr val="lt1"/>
                </a:solidFill>
              </a:defRPr>
            </a:lvl3pPr>
            <a:lvl4pPr lvl="3" algn="ctr">
              <a:spcBef>
                <a:spcPts val="0"/>
              </a:spcBef>
              <a:spcAft>
                <a:spcPts val="0"/>
              </a:spcAft>
              <a:buClr>
                <a:schemeClr val="lt1"/>
              </a:buClr>
              <a:buSzPts val="7200"/>
              <a:buNone/>
              <a:defRPr sz="9600">
                <a:solidFill>
                  <a:schemeClr val="lt1"/>
                </a:solidFill>
              </a:defRPr>
            </a:lvl4pPr>
            <a:lvl5pPr lvl="4" algn="ctr">
              <a:spcBef>
                <a:spcPts val="0"/>
              </a:spcBef>
              <a:spcAft>
                <a:spcPts val="0"/>
              </a:spcAft>
              <a:buClr>
                <a:schemeClr val="lt1"/>
              </a:buClr>
              <a:buSzPts val="7200"/>
              <a:buNone/>
              <a:defRPr sz="9600">
                <a:solidFill>
                  <a:schemeClr val="lt1"/>
                </a:solidFill>
              </a:defRPr>
            </a:lvl5pPr>
            <a:lvl6pPr lvl="5" algn="ctr">
              <a:spcBef>
                <a:spcPts val="0"/>
              </a:spcBef>
              <a:spcAft>
                <a:spcPts val="0"/>
              </a:spcAft>
              <a:buClr>
                <a:schemeClr val="lt1"/>
              </a:buClr>
              <a:buSzPts val="7200"/>
              <a:buNone/>
              <a:defRPr sz="9600">
                <a:solidFill>
                  <a:schemeClr val="lt1"/>
                </a:solidFill>
              </a:defRPr>
            </a:lvl6pPr>
            <a:lvl7pPr lvl="6" algn="ctr">
              <a:spcBef>
                <a:spcPts val="0"/>
              </a:spcBef>
              <a:spcAft>
                <a:spcPts val="0"/>
              </a:spcAft>
              <a:buClr>
                <a:schemeClr val="lt1"/>
              </a:buClr>
              <a:buSzPts val="7200"/>
              <a:buNone/>
              <a:defRPr sz="9600">
                <a:solidFill>
                  <a:schemeClr val="lt1"/>
                </a:solidFill>
              </a:defRPr>
            </a:lvl7pPr>
            <a:lvl8pPr lvl="7" algn="ctr">
              <a:spcBef>
                <a:spcPts val="0"/>
              </a:spcBef>
              <a:spcAft>
                <a:spcPts val="0"/>
              </a:spcAft>
              <a:buClr>
                <a:schemeClr val="lt1"/>
              </a:buClr>
              <a:buSzPts val="7200"/>
              <a:buNone/>
              <a:defRPr sz="9600">
                <a:solidFill>
                  <a:schemeClr val="lt1"/>
                </a:solidFill>
              </a:defRPr>
            </a:lvl8pPr>
            <a:lvl9pPr lvl="8" algn="ctr">
              <a:spcBef>
                <a:spcPts val="0"/>
              </a:spcBef>
              <a:spcAft>
                <a:spcPts val="0"/>
              </a:spcAft>
              <a:buClr>
                <a:schemeClr val="lt1"/>
              </a:buClr>
              <a:buSzPts val="7200"/>
              <a:buNone/>
              <a:defRPr sz="9600">
                <a:solidFill>
                  <a:schemeClr val="lt1"/>
                </a:solidFill>
              </a:defRPr>
            </a:lvl9pPr>
          </a:lstStyle>
          <a:p>
            <a:r>
              <a:t>xx%</a:t>
            </a:r>
          </a:p>
        </p:txBody>
      </p:sp>
      <p:sp>
        <p:nvSpPr>
          <p:cNvPr id="39" name="Google Shape;39;p11"/>
          <p:cNvSpPr txBox="1">
            <a:spLocks noGrp="1"/>
          </p:cNvSpPr>
          <p:nvPr>
            <p:ph type="body" idx="1"/>
          </p:nvPr>
        </p:nvSpPr>
        <p:spPr>
          <a:xfrm>
            <a:off x="3715400" y="4125967"/>
            <a:ext cx="4761200" cy="7560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Clr>
                <a:schemeClr val="accent1"/>
              </a:buClr>
              <a:buSzPts val="1800"/>
              <a:buChar char="●"/>
              <a:defRPr>
                <a:solidFill>
                  <a:schemeClr val="accent1"/>
                </a:solidFill>
              </a:defRPr>
            </a:lvl1pPr>
            <a:lvl2pPr marL="1219170" lvl="1" indent="-457189" algn="ctr">
              <a:spcBef>
                <a:spcPts val="2133"/>
              </a:spcBef>
              <a:spcAft>
                <a:spcPts val="0"/>
              </a:spcAft>
              <a:buClr>
                <a:schemeClr val="accent1"/>
              </a:buClr>
              <a:buSzPts val="1800"/>
              <a:buChar char="○"/>
              <a:defRPr sz="2400">
                <a:solidFill>
                  <a:schemeClr val="accent1"/>
                </a:solidFill>
              </a:defRPr>
            </a:lvl2pPr>
            <a:lvl3pPr marL="1828754" lvl="2" indent="-457189" algn="ctr">
              <a:spcBef>
                <a:spcPts val="2133"/>
              </a:spcBef>
              <a:spcAft>
                <a:spcPts val="0"/>
              </a:spcAft>
              <a:buClr>
                <a:schemeClr val="accent1"/>
              </a:buClr>
              <a:buSzPts val="1800"/>
              <a:buChar char="■"/>
              <a:defRPr sz="2400">
                <a:solidFill>
                  <a:schemeClr val="accent1"/>
                </a:solidFill>
              </a:defRPr>
            </a:lvl3pPr>
            <a:lvl4pPr marL="2438339" lvl="3" indent="-457189" algn="ctr">
              <a:spcBef>
                <a:spcPts val="2133"/>
              </a:spcBef>
              <a:spcAft>
                <a:spcPts val="0"/>
              </a:spcAft>
              <a:buClr>
                <a:schemeClr val="accent1"/>
              </a:buClr>
              <a:buSzPts val="1800"/>
              <a:buChar char="●"/>
              <a:defRPr sz="2400">
                <a:solidFill>
                  <a:schemeClr val="accent1"/>
                </a:solidFill>
              </a:defRPr>
            </a:lvl4pPr>
            <a:lvl5pPr marL="3047924" lvl="4" indent="-457189" algn="ctr">
              <a:spcBef>
                <a:spcPts val="2133"/>
              </a:spcBef>
              <a:spcAft>
                <a:spcPts val="0"/>
              </a:spcAft>
              <a:buClr>
                <a:schemeClr val="accent1"/>
              </a:buClr>
              <a:buSzPts val="1800"/>
              <a:buChar char="○"/>
              <a:defRPr sz="2400">
                <a:solidFill>
                  <a:schemeClr val="accent1"/>
                </a:solidFill>
              </a:defRPr>
            </a:lvl5pPr>
            <a:lvl6pPr marL="3657509" lvl="5" indent="-457189" algn="ctr">
              <a:spcBef>
                <a:spcPts val="2133"/>
              </a:spcBef>
              <a:spcAft>
                <a:spcPts val="0"/>
              </a:spcAft>
              <a:buClr>
                <a:schemeClr val="accent1"/>
              </a:buClr>
              <a:buSzPts val="1800"/>
              <a:buChar char="■"/>
              <a:defRPr sz="2400">
                <a:solidFill>
                  <a:schemeClr val="accent1"/>
                </a:solidFill>
              </a:defRPr>
            </a:lvl6pPr>
            <a:lvl7pPr marL="4267093" lvl="6" indent="-457189" algn="ctr">
              <a:spcBef>
                <a:spcPts val="2133"/>
              </a:spcBef>
              <a:spcAft>
                <a:spcPts val="0"/>
              </a:spcAft>
              <a:buClr>
                <a:schemeClr val="accent1"/>
              </a:buClr>
              <a:buSzPts val="1800"/>
              <a:buChar char="●"/>
              <a:defRPr sz="2400">
                <a:solidFill>
                  <a:schemeClr val="accent1"/>
                </a:solidFill>
              </a:defRPr>
            </a:lvl7pPr>
            <a:lvl8pPr marL="4876678" lvl="7" indent="-457189" algn="ctr">
              <a:spcBef>
                <a:spcPts val="2133"/>
              </a:spcBef>
              <a:spcAft>
                <a:spcPts val="0"/>
              </a:spcAft>
              <a:buClr>
                <a:schemeClr val="accent1"/>
              </a:buClr>
              <a:buSzPts val="1800"/>
              <a:buChar char="○"/>
              <a:defRPr sz="2400">
                <a:solidFill>
                  <a:schemeClr val="accent1"/>
                </a:solidFill>
              </a:defRPr>
            </a:lvl8pPr>
            <a:lvl9pPr marL="5486263" lvl="8" indent="-457189" algn="ctr">
              <a:spcBef>
                <a:spcPts val="2133"/>
              </a:spcBef>
              <a:spcAft>
                <a:spcPts val="2133"/>
              </a:spcAft>
              <a:buClr>
                <a:schemeClr val="accent1"/>
              </a:buClr>
              <a:buSzPts val="1800"/>
              <a:buChar char="■"/>
              <a:defRPr sz="2400">
                <a:solidFill>
                  <a:schemeClr val="accent1"/>
                </a:solidFill>
              </a:defRPr>
            </a:lvl9pPr>
          </a:lstStyle>
          <a:p>
            <a:endParaRPr/>
          </a:p>
        </p:txBody>
      </p:sp>
    </p:spTree>
    <p:extLst>
      <p:ext uri="{BB962C8B-B14F-4D97-AF65-F5344CB8AC3E}">
        <p14:creationId xmlns:p14="http://schemas.microsoft.com/office/powerpoint/2010/main" val="29461713"/>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FFFFFF"/>
        </a:solidFill>
        <a:effectLst/>
      </p:bgPr>
    </p:bg>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1231040629"/>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 Bullet Points" preserve="1">
  <p:cSld name="Title + Bullet Points">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1251333" y="593367"/>
            <a:ext cx="7647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43" name="Google Shape;43;p13"/>
          <p:cNvSpPr txBox="1">
            <a:spLocks noGrp="1"/>
          </p:cNvSpPr>
          <p:nvPr>
            <p:ph type="body" idx="1"/>
          </p:nvPr>
        </p:nvSpPr>
        <p:spPr>
          <a:xfrm>
            <a:off x="1251333" y="1661367"/>
            <a:ext cx="9562800" cy="4053200"/>
          </a:xfrm>
          <a:prstGeom prst="rect">
            <a:avLst/>
          </a:prstGeom>
        </p:spPr>
        <p:txBody>
          <a:bodyPr spcFirstLastPara="1" wrap="square" lIns="91425" tIns="91425" rIns="91425" bIns="91425" anchor="t" anchorCtr="0">
            <a:noAutofit/>
          </a:bodyPr>
          <a:lstStyle>
            <a:lvl1pPr marL="609585" lvl="0" indent="-402157" rtl="0">
              <a:spcBef>
                <a:spcPts val="0"/>
              </a:spcBef>
              <a:spcAft>
                <a:spcPts val="0"/>
              </a:spcAft>
              <a:buClr>
                <a:schemeClr val="lt1"/>
              </a:buClr>
              <a:buSzPts val="1150"/>
              <a:buChar char="●"/>
              <a:defRPr sz="1533">
                <a:solidFill>
                  <a:schemeClr val="lt1"/>
                </a:solidFill>
              </a:defRPr>
            </a:lvl1pPr>
            <a:lvl2pPr marL="1219170" lvl="1" indent="-402157" rtl="0">
              <a:spcBef>
                <a:spcPts val="2133"/>
              </a:spcBef>
              <a:spcAft>
                <a:spcPts val="0"/>
              </a:spcAft>
              <a:buClr>
                <a:schemeClr val="lt1"/>
              </a:buClr>
              <a:buSzPts val="1150"/>
              <a:buChar char="○"/>
              <a:defRPr sz="1533">
                <a:solidFill>
                  <a:schemeClr val="lt1"/>
                </a:solidFill>
              </a:defRPr>
            </a:lvl2pPr>
            <a:lvl3pPr marL="1828754" lvl="2" indent="-402157" rtl="0">
              <a:spcBef>
                <a:spcPts val="2133"/>
              </a:spcBef>
              <a:spcAft>
                <a:spcPts val="0"/>
              </a:spcAft>
              <a:buClr>
                <a:schemeClr val="lt1"/>
              </a:buClr>
              <a:buSzPts val="1150"/>
              <a:buChar char="■"/>
              <a:defRPr sz="1533">
                <a:solidFill>
                  <a:schemeClr val="lt1"/>
                </a:solidFill>
              </a:defRPr>
            </a:lvl3pPr>
            <a:lvl4pPr marL="2438339" lvl="3" indent="-402157" rtl="0">
              <a:spcBef>
                <a:spcPts val="2133"/>
              </a:spcBef>
              <a:spcAft>
                <a:spcPts val="0"/>
              </a:spcAft>
              <a:buClr>
                <a:schemeClr val="lt1"/>
              </a:buClr>
              <a:buSzPts val="1150"/>
              <a:buChar char="●"/>
              <a:defRPr sz="1533">
                <a:solidFill>
                  <a:schemeClr val="lt1"/>
                </a:solidFill>
              </a:defRPr>
            </a:lvl4pPr>
            <a:lvl5pPr marL="3047924" lvl="4" indent="-402157" rtl="0">
              <a:spcBef>
                <a:spcPts val="2133"/>
              </a:spcBef>
              <a:spcAft>
                <a:spcPts val="0"/>
              </a:spcAft>
              <a:buClr>
                <a:schemeClr val="lt1"/>
              </a:buClr>
              <a:buSzPts val="1150"/>
              <a:buChar char="○"/>
              <a:defRPr sz="1533">
                <a:solidFill>
                  <a:schemeClr val="lt1"/>
                </a:solidFill>
              </a:defRPr>
            </a:lvl5pPr>
            <a:lvl6pPr marL="3657509" lvl="5" indent="-402157" rtl="0">
              <a:spcBef>
                <a:spcPts val="2133"/>
              </a:spcBef>
              <a:spcAft>
                <a:spcPts val="0"/>
              </a:spcAft>
              <a:buClr>
                <a:schemeClr val="lt1"/>
              </a:buClr>
              <a:buSzPts val="1150"/>
              <a:buChar char="■"/>
              <a:defRPr sz="1533">
                <a:solidFill>
                  <a:schemeClr val="lt1"/>
                </a:solidFill>
              </a:defRPr>
            </a:lvl6pPr>
            <a:lvl7pPr marL="4267093" lvl="6" indent="-402157" rtl="0">
              <a:spcBef>
                <a:spcPts val="2133"/>
              </a:spcBef>
              <a:spcAft>
                <a:spcPts val="0"/>
              </a:spcAft>
              <a:buClr>
                <a:schemeClr val="lt1"/>
              </a:buClr>
              <a:buSzPts val="1150"/>
              <a:buChar char="●"/>
              <a:defRPr sz="1533">
                <a:solidFill>
                  <a:schemeClr val="lt1"/>
                </a:solidFill>
              </a:defRPr>
            </a:lvl7pPr>
            <a:lvl8pPr marL="4876678" lvl="7" indent="-402157" rtl="0">
              <a:spcBef>
                <a:spcPts val="2133"/>
              </a:spcBef>
              <a:spcAft>
                <a:spcPts val="0"/>
              </a:spcAft>
              <a:buClr>
                <a:schemeClr val="lt1"/>
              </a:buClr>
              <a:buSzPts val="1150"/>
              <a:buChar char="○"/>
              <a:defRPr sz="1533">
                <a:solidFill>
                  <a:schemeClr val="lt1"/>
                </a:solidFill>
              </a:defRPr>
            </a:lvl8pPr>
            <a:lvl9pPr marL="5486263" lvl="8" indent="-402157" rtl="0">
              <a:spcBef>
                <a:spcPts val="2133"/>
              </a:spcBef>
              <a:spcAft>
                <a:spcPts val="2133"/>
              </a:spcAft>
              <a:buClr>
                <a:schemeClr val="lt1"/>
              </a:buClr>
              <a:buSzPts val="1150"/>
              <a:buChar char="■"/>
              <a:defRPr sz="1533">
                <a:solidFill>
                  <a:schemeClr val="lt1"/>
                </a:solidFill>
              </a:defRPr>
            </a:lvl9pPr>
          </a:lstStyle>
          <a:p>
            <a:endParaRPr/>
          </a:p>
        </p:txBody>
      </p:sp>
    </p:spTree>
    <p:extLst>
      <p:ext uri="{BB962C8B-B14F-4D97-AF65-F5344CB8AC3E}">
        <p14:creationId xmlns:p14="http://schemas.microsoft.com/office/powerpoint/2010/main" val="2634124456"/>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4"/>
          <p:cNvSpPr txBox="1">
            <a:spLocks noGrp="1"/>
          </p:cNvSpPr>
          <p:nvPr>
            <p:ph type="title"/>
          </p:nvPr>
        </p:nvSpPr>
        <p:spPr>
          <a:xfrm>
            <a:off x="4717996" y="34874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46" name="Google Shape;46;p14"/>
          <p:cNvSpPr txBox="1">
            <a:spLocks noGrp="1"/>
          </p:cNvSpPr>
          <p:nvPr>
            <p:ph type="subTitle" idx="1"/>
          </p:nvPr>
        </p:nvSpPr>
        <p:spPr>
          <a:xfrm>
            <a:off x="4717996" y="41974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47" name="Google Shape;47;p14"/>
          <p:cNvSpPr txBox="1">
            <a:spLocks noGrp="1"/>
          </p:cNvSpPr>
          <p:nvPr>
            <p:ph type="title" idx="2"/>
          </p:nvPr>
        </p:nvSpPr>
        <p:spPr>
          <a:xfrm>
            <a:off x="8038071" y="34874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48" name="Google Shape;48;p14"/>
          <p:cNvSpPr txBox="1">
            <a:spLocks noGrp="1"/>
          </p:cNvSpPr>
          <p:nvPr>
            <p:ph type="subTitle" idx="3"/>
          </p:nvPr>
        </p:nvSpPr>
        <p:spPr>
          <a:xfrm>
            <a:off x="8038071" y="41974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49" name="Google Shape;49;p14"/>
          <p:cNvSpPr txBox="1">
            <a:spLocks noGrp="1"/>
          </p:cNvSpPr>
          <p:nvPr>
            <p:ph type="title" idx="4"/>
          </p:nvPr>
        </p:nvSpPr>
        <p:spPr>
          <a:xfrm>
            <a:off x="1397929" y="34874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50" name="Google Shape;50;p14"/>
          <p:cNvSpPr txBox="1">
            <a:spLocks noGrp="1"/>
          </p:cNvSpPr>
          <p:nvPr>
            <p:ph type="subTitle" idx="5"/>
          </p:nvPr>
        </p:nvSpPr>
        <p:spPr>
          <a:xfrm>
            <a:off x="1397929" y="41974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51" name="Google Shape;51;p14"/>
          <p:cNvSpPr txBox="1">
            <a:spLocks noGrp="1"/>
          </p:cNvSpPr>
          <p:nvPr>
            <p:ph type="title" idx="6" hasCustomPrompt="1"/>
          </p:nvPr>
        </p:nvSpPr>
        <p:spPr>
          <a:xfrm>
            <a:off x="1397933" y="2360933"/>
            <a:ext cx="2756000" cy="96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4800">
                <a:solidFill>
                  <a:schemeClr val="lt2"/>
                </a:solidFill>
              </a:defRPr>
            </a:lvl1pPr>
            <a:lvl2pPr lvl="1" algn="ctr" rtl="0">
              <a:spcBef>
                <a:spcPts val="0"/>
              </a:spcBef>
              <a:spcAft>
                <a:spcPts val="0"/>
              </a:spcAft>
              <a:buClr>
                <a:schemeClr val="lt2"/>
              </a:buClr>
              <a:buSzPts val="3600"/>
              <a:buNone/>
              <a:defRPr sz="4800">
                <a:solidFill>
                  <a:schemeClr val="lt2"/>
                </a:solidFill>
              </a:defRPr>
            </a:lvl2pPr>
            <a:lvl3pPr lvl="2" algn="ctr" rtl="0">
              <a:spcBef>
                <a:spcPts val="0"/>
              </a:spcBef>
              <a:spcAft>
                <a:spcPts val="0"/>
              </a:spcAft>
              <a:buClr>
                <a:schemeClr val="lt2"/>
              </a:buClr>
              <a:buSzPts val="3600"/>
              <a:buNone/>
              <a:defRPr sz="4800">
                <a:solidFill>
                  <a:schemeClr val="lt2"/>
                </a:solidFill>
              </a:defRPr>
            </a:lvl3pPr>
            <a:lvl4pPr lvl="3" algn="ctr" rtl="0">
              <a:spcBef>
                <a:spcPts val="0"/>
              </a:spcBef>
              <a:spcAft>
                <a:spcPts val="0"/>
              </a:spcAft>
              <a:buClr>
                <a:schemeClr val="lt2"/>
              </a:buClr>
              <a:buSzPts val="3600"/>
              <a:buNone/>
              <a:defRPr sz="4800">
                <a:solidFill>
                  <a:schemeClr val="lt2"/>
                </a:solidFill>
              </a:defRPr>
            </a:lvl4pPr>
            <a:lvl5pPr lvl="4" algn="ctr" rtl="0">
              <a:spcBef>
                <a:spcPts val="0"/>
              </a:spcBef>
              <a:spcAft>
                <a:spcPts val="0"/>
              </a:spcAft>
              <a:buClr>
                <a:schemeClr val="lt2"/>
              </a:buClr>
              <a:buSzPts val="3600"/>
              <a:buNone/>
              <a:defRPr sz="4800">
                <a:solidFill>
                  <a:schemeClr val="lt2"/>
                </a:solidFill>
              </a:defRPr>
            </a:lvl5pPr>
            <a:lvl6pPr lvl="5" algn="ctr" rtl="0">
              <a:spcBef>
                <a:spcPts val="0"/>
              </a:spcBef>
              <a:spcAft>
                <a:spcPts val="0"/>
              </a:spcAft>
              <a:buClr>
                <a:schemeClr val="lt2"/>
              </a:buClr>
              <a:buSzPts val="3600"/>
              <a:buNone/>
              <a:defRPr sz="4800">
                <a:solidFill>
                  <a:schemeClr val="lt2"/>
                </a:solidFill>
              </a:defRPr>
            </a:lvl6pPr>
            <a:lvl7pPr lvl="6" algn="ctr" rtl="0">
              <a:spcBef>
                <a:spcPts val="0"/>
              </a:spcBef>
              <a:spcAft>
                <a:spcPts val="0"/>
              </a:spcAft>
              <a:buClr>
                <a:schemeClr val="lt2"/>
              </a:buClr>
              <a:buSzPts val="3600"/>
              <a:buNone/>
              <a:defRPr sz="4800">
                <a:solidFill>
                  <a:schemeClr val="lt2"/>
                </a:solidFill>
              </a:defRPr>
            </a:lvl7pPr>
            <a:lvl8pPr lvl="7" algn="ctr" rtl="0">
              <a:spcBef>
                <a:spcPts val="0"/>
              </a:spcBef>
              <a:spcAft>
                <a:spcPts val="0"/>
              </a:spcAft>
              <a:buClr>
                <a:schemeClr val="lt2"/>
              </a:buClr>
              <a:buSzPts val="3600"/>
              <a:buNone/>
              <a:defRPr sz="4800">
                <a:solidFill>
                  <a:schemeClr val="lt2"/>
                </a:solidFill>
              </a:defRPr>
            </a:lvl8pPr>
            <a:lvl9pPr lvl="8" algn="ctr" rtl="0">
              <a:spcBef>
                <a:spcPts val="0"/>
              </a:spcBef>
              <a:spcAft>
                <a:spcPts val="0"/>
              </a:spcAft>
              <a:buClr>
                <a:schemeClr val="lt2"/>
              </a:buClr>
              <a:buSzPts val="3600"/>
              <a:buNone/>
              <a:defRPr sz="4800">
                <a:solidFill>
                  <a:schemeClr val="lt2"/>
                </a:solidFill>
              </a:defRPr>
            </a:lvl9pPr>
          </a:lstStyle>
          <a:p>
            <a:r>
              <a:t>xx%</a:t>
            </a:r>
          </a:p>
        </p:txBody>
      </p:sp>
      <p:sp>
        <p:nvSpPr>
          <p:cNvPr id="52" name="Google Shape;52;p14"/>
          <p:cNvSpPr txBox="1">
            <a:spLocks noGrp="1"/>
          </p:cNvSpPr>
          <p:nvPr>
            <p:ph type="title" idx="7" hasCustomPrompt="1"/>
          </p:nvPr>
        </p:nvSpPr>
        <p:spPr>
          <a:xfrm>
            <a:off x="4718000" y="2360933"/>
            <a:ext cx="2756000" cy="96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4800">
                <a:solidFill>
                  <a:schemeClr val="lt2"/>
                </a:solidFill>
              </a:defRPr>
            </a:lvl1pPr>
            <a:lvl2pPr lvl="1" algn="ctr" rtl="0">
              <a:spcBef>
                <a:spcPts val="0"/>
              </a:spcBef>
              <a:spcAft>
                <a:spcPts val="0"/>
              </a:spcAft>
              <a:buClr>
                <a:schemeClr val="lt2"/>
              </a:buClr>
              <a:buSzPts val="3600"/>
              <a:buNone/>
              <a:defRPr sz="4800">
                <a:solidFill>
                  <a:schemeClr val="lt2"/>
                </a:solidFill>
              </a:defRPr>
            </a:lvl2pPr>
            <a:lvl3pPr lvl="2" algn="ctr" rtl="0">
              <a:spcBef>
                <a:spcPts val="0"/>
              </a:spcBef>
              <a:spcAft>
                <a:spcPts val="0"/>
              </a:spcAft>
              <a:buClr>
                <a:schemeClr val="lt2"/>
              </a:buClr>
              <a:buSzPts val="3600"/>
              <a:buNone/>
              <a:defRPr sz="4800">
                <a:solidFill>
                  <a:schemeClr val="lt2"/>
                </a:solidFill>
              </a:defRPr>
            </a:lvl3pPr>
            <a:lvl4pPr lvl="3" algn="ctr" rtl="0">
              <a:spcBef>
                <a:spcPts val="0"/>
              </a:spcBef>
              <a:spcAft>
                <a:spcPts val="0"/>
              </a:spcAft>
              <a:buClr>
                <a:schemeClr val="lt2"/>
              </a:buClr>
              <a:buSzPts val="3600"/>
              <a:buNone/>
              <a:defRPr sz="4800">
                <a:solidFill>
                  <a:schemeClr val="lt2"/>
                </a:solidFill>
              </a:defRPr>
            </a:lvl4pPr>
            <a:lvl5pPr lvl="4" algn="ctr" rtl="0">
              <a:spcBef>
                <a:spcPts val="0"/>
              </a:spcBef>
              <a:spcAft>
                <a:spcPts val="0"/>
              </a:spcAft>
              <a:buClr>
                <a:schemeClr val="lt2"/>
              </a:buClr>
              <a:buSzPts val="3600"/>
              <a:buNone/>
              <a:defRPr sz="4800">
                <a:solidFill>
                  <a:schemeClr val="lt2"/>
                </a:solidFill>
              </a:defRPr>
            </a:lvl5pPr>
            <a:lvl6pPr lvl="5" algn="ctr" rtl="0">
              <a:spcBef>
                <a:spcPts val="0"/>
              </a:spcBef>
              <a:spcAft>
                <a:spcPts val="0"/>
              </a:spcAft>
              <a:buClr>
                <a:schemeClr val="lt2"/>
              </a:buClr>
              <a:buSzPts val="3600"/>
              <a:buNone/>
              <a:defRPr sz="4800">
                <a:solidFill>
                  <a:schemeClr val="lt2"/>
                </a:solidFill>
              </a:defRPr>
            </a:lvl6pPr>
            <a:lvl7pPr lvl="6" algn="ctr" rtl="0">
              <a:spcBef>
                <a:spcPts val="0"/>
              </a:spcBef>
              <a:spcAft>
                <a:spcPts val="0"/>
              </a:spcAft>
              <a:buClr>
                <a:schemeClr val="lt2"/>
              </a:buClr>
              <a:buSzPts val="3600"/>
              <a:buNone/>
              <a:defRPr sz="4800">
                <a:solidFill>
                  <a:schemeClr val="lt2"/>
                </a:solidFill>
              </a:defRPr>
            </a:lvl7pPr>
            <a:lvl8pPr lvl="7" algn="ctr" rtl="0">
              <a:spcBef>
                <a:spcPts val="0"/>
              </a:spcBef>
              <a:spcAft>
                <a:spcPts val="0"/>
              </a:spcAft>
              <a:buClr>
                <a:schemeClr val="lt2"/>
              </a:buClr>
              <a:buSzPts val="3600"/>
              <a:buNone/>
              <a:defRPr sz="4800">
                <a:solidFill>
                  <a:schemeClr val="lt2"/>
                </a:solidFill>
              </a:defRPr>
            </a:lvl8pPr>
            <a:lvl9pPr lvl="8" algn="ctr" rtl="0">
              <a:spcBef>
                <a:spcPts val="0"/>
              </a:spcBef>
              <a:spcAft>
                <a:spcPts val="0"/>
              </a:spcAft>
              <a:buClr>
                <a:schemeClr val="lt2"/>
              </a:buClr>
              <a:buSzPts val="3600"/>
              <a:buNone/>
              <a:defRPr sz="4800">
                <a:solidFill>
                  <a:schemeClr val="lt2"/>
                </a:solidFill>
              </a:defRPr>
            </a:lvl9pPr>
          </a:lstStyle>
          <a:p>
            <a:r>
              <a:t>xx%</a:t>
            </a:r>
          </a:p>
        </p:txBody>
      </p:sp>
      <p:sp>
        <p:nvSpPr>
          <p:cNvPr id="53" name="Google Shape;53;p14"/>
          <p:cNvSpPr txBox="1">
            <a:spLocks noGrp="1"/>
          </p:cNvSpPr>
          <p:nvPr>
            <p:ph type="title" idx="8" hasCustomPrompt="1"/>
          </p:nvPr>
        </p:nvSpPr>
        <p:spPr>
          <a:xfrm>
            <a:off x="8038067" y="2360933"/>
            <a:ext cx="2756000" cy="965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4800">
                <a:solidFill>
                  <a:schemeClr val="lt2"/>
                </a:solidFill>
              </a:defRPr>
            </a:lvl1pPr>
            <a:lvl2pPr lvl="1" algn="ctr" rtl="0">
              <a:spcBef>
                <a:spcPts val="0"/>
              </a:spcBef>
              <a:spcAft>
                <a:spcPts val="0"/>
              </a:spcAft>
              <a:buClr>
                <a:schemeClr val="lt2"/>
              </a:buClr>
              <a:buSzPts val="3600"/>
              <a:buNone/>
              <a:defRPr sz="4800">
                <a:solidFill>
                  <a:schemeClr val="lt2"/>
                </a:solidFill>
              </a:defRPr>
            </a:lvl2pPr>
            <a:lvl3pPr lvl="2" algn="ctr" rtl="0">
              <a:spcBef>
                <a:spcPts val="0"/>
              </a:spcBef>
              <a:spcAft>
                <a:spcPts val="0"/>
              </a:spcAft>
              <a:buClr>
                <a:schemeClr val="lt2"/>
              </a:buClr>
              <a:buSzPts val="3600"/>
              <a:buNone/>
              <a:defRPr sz="4800">
                <a:solidFill>
                  <a:schemeClr val="lt2"/>
                </a:solidFill>
              </a:defRPr>
            </a:lvl3pPr>
            <a:lvl4pPr lvl="3" algn="ctr" rtl="0">
              <a:spcBef>
                <a:spcPts val="0"/>
              </a:spcBef>
              <a:spcAft>
                <a:spcPts val="0"/>
              </a:spcAft>
              <a:buClr>
                <a:schemeClr val="lt2"/>
              </a:buClr>
              <a:buSzPts val="3600"/>
              <a:buNone/>
              <a:defRPr sz="4800">
                <a:solidFill>
                  <a:schemeClr val="lt2"/>
                </a:solidFill>
              </a:defRPr>
            </a:lvl4pPr>
            <a:lvl5pPr lvl="4" algn="ctr" rtl="0">
              <a:spcBef>
                <a:spcPts val="0"/>
              </a:spcBef>
              <a:spcAft>
                <a:spcPts val="0"/>
              </a:spcAft>
              <a:buClr>
                <a:schemeClr val="lt2"/>
              </a:buClr>
              <a:buSzPts val="3600"/>
              <a:buNone/>
              <a:defRPr sz="4800">
                <a:solidFill>
                  <a:schemeClr val="lt2"/>
                </a:solidFill>
              </a:defRPr>
            </a:lvl5pPr>
            <a:lvl6pPr lvl="5" algn="ctr" rtl="0">
              <a:spcBef>
                <a:spcPts val="0"/>
              </a:spcBef>
              <a:spcAft>
                <a:spcPts val="0"/>
              </a:spcAft>
              <a:buClr>
                <a:schemeClr val="lt2"/>
              </a:buClr>
              <a:buSzPts val="3600"/>
              <a:buNone/>
              <a:defRPr sz="4800">
                <a:solidFill>
                  <a:schemeClr val="lt2"/>
                </a:solidFill>
              </a:defRPr>
            </a:lvl6pPr>
            <a:lvl7pPr lvl="6" algn="ctr" rtl="0">
              <a:spcBef>
                <a:spcPts val="0"/>
              </a:spcBef>
              <a:spcAft>
                <a:spcPts val="0"/>
              </a:spcAft>
              <a:buClr>
                <a:schemeClr val="lt2"/>
              </a:buClr>
              <a:buSzPts val="3600"/>
              <a:buNone/>
              <a:defRPr sz="4800">
                <a:solidFill>
                  <a:schemeClr val="lt2"/>
                </a:solidFill>
              </a:defRPr>
            </a:lvl7pPr>
            <a:lvl8pPr lvl="7" algn="ctr" rtl="0">
              <a:spcBef>
                <a:spcPts val="0"/>
              </a:spcBef>
              <a:spcAft>
                <a:spcPts val="0"/>
              </a:spcAft>
              <a:buClr>
                <a:schemeClr val="lt2"/>
              </a:buClr>
              <a:buSzPts val="3600"/>
              <a:buNone/>
              <a:defRPr sz="4800">
                <a:solidFill>
                  <a:schemeClr val="lt2"/>
                </a:solidFill>
              </a:defRPr>
            </a:lvl8pPr>
            <a:lvl9pPr lvl="8" algn="ctr" rtl="0">
              <a:spcBef>
                <a:spcPts val="0"/>
              </a:spcBef>
              <a:spcAft>
                <a:spcPts val="0"/>
              </a:spcAft>
              <a:buClr>
                <a:schemeClr val="lt2"/>
              </a:buClr>
              <a:buSzPts val="3600"/>
              <a:buNone/>
              <a:defRPr sz="4800">
                <a:solidFill>
                  <a:schemeClr val="lt2"/>
                </a:solidFill>
              </a:defRPr>
            </a:lvl9pPr>
          </a:lstStyle>
          <a:p>
            <a:r>
              <a:t>xx%</a:t>
            </a:r>
          </a:p>
        </p:txBody>
      </p:sp>
    </p:spTree>
    <p:extLst>
      <p:ext uri="{BB962C8B-B14F-4D97-AF65-F5344CB8AC3E}">
        <p14:creationId xmlns:p14="http://schemas.microsoft.com/office/powerpoint/2010/main" val="2871436292"/>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reserve="1">
  <p:cSld name="Caption">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10"/>
          <p:cNvSpPr txBox="1">
            <a:spLocks noGrp="1"/>
          </p:cNvSpPr>
          <p:nvPr>
            <p:ph type="title"/>
          </p:nvPr>
        </p:nvSpPr>
        <p:spPr>
          <a:xfrm>
            <a:off x="1251333" y="593367"/>
            <a:ext cx="7647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05188840"/>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ig Text" preserve="1">
  <p:cSld name="Big Text">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5"/>
          <p:cNvSpPr txBox="1">
            <a:spLocks noGrp="1"/>
          </p:cNvSpPr>
          <p:nvPr>
            <p:ph type="ctrTitle"/>
          </p:nvPr>
        </p:nvSpPr>
        <p:spPr>
          <a:xfrm>
            <a:off x="5714000" y="3777167"/>
            <a:ext cx="4876400" cy="859600"/>
          </a:xfrm>
          <a:prstGeom prst="rect">
            <a:avLst/>
          </a:prstGeom>
          <a:effectLst>
            <a:outerShdw blurRad="57150" dist="19050" dir="5400000" algn="bl" rotWithShape="0">
              <a:srgbClr val="76A5AF">
                <a:alpha val="88000"/>
              </a:srgbClr>
            </a:outerShdw>
          </a:effectLst>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8000" b="1">
                <a:solidFill>
                  <a:schemeClr val="lt1"/>
                </a:solidFill>
              </a:defRPr>
            </a:lvl1pPr>
            <a:lvl2pPr lvl="1" algn="ctr" rtl="0">
              <a:spcBef>
                <a:spcPts val="0"/>
              </a:spcBef>
              <a:spcAft>
                <a:spcPts val="0"/>
              </a:spcAft>
              <a:buClr>
                <a:schemeClr val="lt1"/>
              </a:buClr>
              <a:buSzPts val="3600"/>
              <a:buNone/>
              <a:defRPr sz="4800" b="1">
                <a:solidFill>
                  <a:schemeClr val="lt1"/>
                </a:solidFill>
              </a:defRPr>
            </a:lvl2pPr>
            <a:lvl3pPr lvl="2" algn="ctr" rtl="0">
              <a:spcBef>
                <a:spcPts val="0"/>
              </a:spcBef>
              <a:spcAft>
                <a:spcPts val="0"/>
              </a:spcAft>
              <a:buClr>
                <a:schemeClr val="lt1"/>
              </a:buClr>
              <a:buSzPts val="3600"/>
              <a:buNone/>
              <a:defRPr sz="4800" b="1">
                <a:solidFill>
                  <a:schemeClr val="lt1"/>
                </a:solidFill>
              </a:defRPr>
            </a:lvl3pPr>
            <a:lvl4pPr lvl="3" algn="ctr" rtl="0">
              <a:spcBef>
                <a:spcPts val="0"/>
              </a:spcBef>
              <a:spcAft>
                <a:spcPts val="0"/>
              </a:spcAft>
              <a:buClr>
                <a:schemeClr val="lt1"/>
              </a:buClr>
              <a:buSzPts val="3600"/>
              <a:buNone/>
              <a:defRPr sz="4800" b="1">
                <a:solidFill>
                  <a:schemeClr val="lt1"/>
                </a:solidFill>
              </a:defRPr>
            </a:lvl4pPr>
            <a:lvl5pPr lvl="4" algn="ctr" rtl="0">
              <a:spcBef>
                <a:spcPts val="0"/>
              </a:spcBef>
              <a:spcAft>
                <a:spcPts val="0"/>
              </a:spcAft>
              <a:buClr>
                <a:schemeClr val="lt1"/>
              </a:buClr>
              <a:buSzPts val="3600"/>
              <a:buNone/>
              <a:defRPr sz="4800" b="1">
                <a:solidFill>
                  <a:schemeClr val="lt1"/>
                </a:solidFill>
              </a:defRPr>
            </a:lvl5pPr>
            <a:lvl6pPr lvl="5" algn="ctr" rtl="0">
              <a:spcBef>
                <a:spcPts val="0"/>
              </a:spcBef>
              <a:spcAft>
                <a:spcPts val="0"/>
              </a:spcAft>
              <a:buClr>
                <a:schemeClr val="lt1"/>
              </a:buClr>
              <a:buSzPts val="3600"/>
              <a:buNone/>
              <a:defRPr sz="4800" b="1">
                <a:solidFill>
                  <a:schemeClr val="lt1"/>
                </a:solidFill>
              </a:defRPr>
            </a:lvl6pPr>
            <a:lvl7pPr lvl="6" algn="ctr" rtl="0">
              <a:spcBef>
                <a:spcPts val="0"/>
              </a:spcBef>
              <a:spcAft>
                <a:spcPts val="0"/>
              </a:spcAft>
              <a:buClr>
                <a:schemeClr val="lt1"/>
              </a:buClr>
              <a:buSzPts val="3600"/>
              <a:buNone/>
              <a:defRPr sz="4800" b="1">
                <a:solidFill>
                  <a:schemeClr val="lt1"/>
                </a:solidFill>
              </a:defRPr>
            </a:lvl7pPr>
            <a:lvl8pPr lvl="7" algn="ctr" rtl="0">
              <a:spcBef>
                <a:spcPts val="0"/>
              </a:spcBef>
              <a:spcAft>
                <a:spcPts val="0"/>
              </a:spcAft>
              <a:buClr>
                <a:schemeClr val="lt1"/>
              </a:buClr>
              <a:buSzPts val="3600"/>
              <a:buNone/>
              <a:defRPr sz="4800" b="1">
                <a:solidFill>
                  <a:schemeClr val="lt1"/>
                </a:solidFill>
              </a:defRPr>
            </a:lvl8pPr>
            <a:lvl9pPr lvl="8" algn="ctr" rtl="0">
              <a:spcBef>
                <a:spcPts val="0"/>
              </a:spcBef>
              <a:spcAft>
                <a:spcPts val="0"/>
              </a:spcAft>
              <a:buClr>
                <a:schemeClr val="lt1"/>
              </a:buClr>
              <a:buSzPts val="3600"/>
              <a:buNone/>
              <a:defRPr sz="4800" b="1">
                <a:solidFill>
                  <a:schemeClr val="lt1"/>
                </a:solidFill>
              </a:defRPr>
            </a:lvl9pPr>
          </a:lstStyle>
          <a:p>
            <a:endParaRPr/>
          </a:p>
        </p:txBody>
      </p:sp>
      <p:sp>
        <p:nvSpPr>
          <p:cNvPr id="56" name="Google Shape;56;p15"/>
          <p:cNvSpPr txBox="1">
            <a:spLocks noGrp="1"/>
          </p:cNvSpPr>
          <p:nvPr>
            <p:ph type="subTitle" idx="1"/>
          </p:nvPr>
        </p:nvSpPr>
        <p:spPr>
          <a:xfrm>
            <a:off x="5525400" y="4733133"/>
            <a:ext cx="5253600" cy="61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lnSpc>
                <a:spcPct val="100000"/>
              </a:lnSpc>
              <a:spcBef>
                <a:spcPts val="0"/>
              </a:spcBef>
              <a:spcAft>
                <a:spcPts val="0"/>
              </a:spcAft>
              <a:buClr>
                <a:schemeClr val="lt1"/>
              </a:buClr>
              <a:buSzPts val="1800"/>
              <a:buNone/>
              <a:defRPr sz="2400">
                <a:solidFill>
                  <a:schemeClr val="lt1"/>
                </a:solidFill>
              </a:defRPr>
            </a:lvl2pPr>
            <a:lvl3pPr lvl="2" algn="ctr" rtl="0">
              <a:lnSpc>
                <a:spcPct val="100000"/>
              </a:lnSpc>
              <a:spcBef>
                <a:spcPts val="0"/>
              </a:spcBef>
              <a:spcAft>
                <a:spcPts val="0"/>
              </a:spcAft>
              <a:buClr>
                <a:schemeClr val="lt1"/>
              </a:buClr>
              <a:buSzPts val="1800"/>
              <a:buNone/>
              <a:defRPr sz="2400">
                <a:solidFill>
                  <a:schemeClr val="lt1"/>
                </a:solidFill>
              </a:defRPr>
            </a:lvl3pPr>
            <a:lvl4pPr lvl="3" algn="ctr" rtl="0">
              <a:lnSpc>
                <a:spcPct val="100000"/>
              </a:lnSpc>
              <a:spcBef>
                <a:spcPts val="0"/>
              </a:spcBef>
              <a:spcAft>
                <a:spcPts val="0"/>
              </a:spcAft>
              <a:buClr>
                <a:schemeClr val="lt1"/>
              </a:buClr>
              <a:buSzPts val="1800"/>
              <a:buNone/>
              <a:defRPr sz="2400">
                <a:solidFill>
                  <a:schemeClr val="lt1"/>
                </a:solidFill>
              </a:defRPr>
            </a:lvl4pPr>
            <a:lvl5pPr lvl="4" algn="ctr" rtl="0">
              <a:lnSpc>
                <a:spcPct val="100000"/>
              </a:lnSpc>
              <a:spcBef>
                <a:spcPts val="0"/>
              </a:spcBef>
              <a:spcAft>
                <a:spcPts val="0"/>
              </a:spcAft>
              <a:buClr>
                <a:schemeClr val="lt1"/>
              </a:buClr>
              <a:buSzPts val="1800"/>
              <a:buNone/>
              <a:defRPr sz="2400">
                <a:solidFill>
                  <a:schemeClr val="lt1"/>
                </a:solidFill>
              </a:defRPr>
            </a:lvl5pPr>
            <a:lvl6pPr lvl="5" algn="ctr" rtl="0">
              <a:lnSpc>
                <a:spcPct val="100000"/>
              </a:lnSpc>
              <a:spcBef>
                <a:spcPts val="0"/>
              </a:spcBef>
              <a:spcAft>
                <a:spcPts val="0"/>
              </a:spcAft>
              <a:buClr>
                <a:schemeClr val="lt1"/>
              </a:buClr>
              <a:buSzPts val="1800"/>
              <a:buNone/>
              <a:defRPr sz="2400">
                <a:solidFill>
                  <a:schemeClr val="lt1"/>
                </a:solidFill>
              </a:defRPr>
            </a:lvl6pPr>
            <a:lvl7pPr lvl="6" algn="ctr" rtl="0">
              <a:lnSpc>
                <a:spcPct val="100000"/>
              </a:lnSpc>
              <a:spcBef>
                <a:spcPts val="0"/>
              </a:spcBef>
              <a:spcAft>
                <a:spcPts val="0"/>
              </a:spcAft>
              <a:buClr>
                <a:schemeClr val="lt1"/>
              </a:buClr>
              <a:buSzPts val="1800"/>
              <a:buNone/>
              <a:defRPr sz="2400">
                <a:solidFill>
                  <a:schemeClr val="lt1"/>
                </a:solidFill>
              </a:defRPr>
            </a:lvl7pPr>
            <a:lvl8pPr lvl="7" algn="ctr" rtl="0">
              <a:lnSpc>
                <a:spcPct val="100000"/>
              </a:lnSpc>
              <a:spcBef>
                <a:spcPts val="0"/>
              </a:spcBef>
              <a:spcAft>
                <a:spcPts val="0"/>
              </a:spcAft>
              <a:buClr>
                <a:schemeClr val="lt1"/>
              </a:buClr>
              <a:buSzPts val="1800"/>
              <a:buNone/>
              <a:defRPr sz="2400">
                <a:solidFill>
                  <a:schemeClr val="lt1"/>
                </a:solidFill>
              </a:defRPr>
            </a:lvl8pPr>
            <a:lvl9pPr lvl="8" algn="ctr" rtl="0">
              <a:lnSpc>
                <a:spcPct val="100000"/>
              </a:lnSpc>
              <a:spcBef>
                <a:spcPts val="0"/>
              </a:spcBef>
              <a:spcAft>
                <a:spcPts val="0"/>
              </a:spcAft>
              <a:buClr>
                <a:schemeClr val="lt1"/>
              </a:buClr>
              <a:buSzPts val="1800"/>
              <a:buNone/>
              <a:defRPr sz="2400">
                <a:solidFill>
                  <a:schemeClr val="lt1"/>
                </a:solidFill>
              </a:defRPr>
            </a:lvl9pPr>
          </a:lstStyle>
          <a:p>
            <a:endParaRPr/>
          </a:p>
        </p:txBody>
      </p:sp>
    </p:spTree>
    <p:extLst>
      <p:ext uri="{BB962C8B-B14F-4D97-AF65-F5344CB8AC3E}">
        <p14:creationId xmlns:p14="http://schemas.microsoft.com/office/powerpoint/2010/main" val="3517000434"/>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Quote" preserve="1">
  <p:cSld name="Quote">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6"/>
          <p:cNvSpPr txBox="1">
            <a:spLocks noGrp="1"/>
          </p:cNvSpPr>
          <p:nvPr>
            <p:ph type="ctrTitle"/>
          </p:nvPr>
        </p:nvSpPr>
        <p:spPr>
          <a:xfrm>
            <a:off x="2467367" y="1543900"/>
            <a:ext cx="7257200" cy="347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sz="4000" b="1">
                <a:solidFill>
                  <a:schemeClr val="lt1"/>
                </a:solidFill>
              </a:defRPr>
            </a:lvl1pPr>
            <a:lvl2pPr lvl="1" algn="ctr" rtl="0">
              <a:spcBef>
                <a:spcPts val="0"/>
              </a:spcBef>
              <a:spcAft>
                <a:spcPts val="0"/>
              </a:spcAft>
              <a:buClr>
                <a:schemeClr val="lt1"/>
              </a:buClr>
              <a:buSzPts val="3000"/>
              <a:buNone/>
              <a:defRPr sz="4000" b="1">
                <a:solidFill>
                  <a:schemeClr val="lt1"/>
                </a:solidFill>
              </a:defRPr>
            </a:lvl2pPr>
            <a:lvl3pPr lvl="2" algn="ctr" rtl="0">
              <a:spcBef>
                <a:spcPts val="0"/>
              </a:spcBef>
              <a:spcAft>
                <a:spcPts val="0"/>
              </a:spcAft>
              <a:buClr>
                <a:schemeClr val="lt1"/>
              </a:buClr>
              <a:buSzPts val="3000"/>
              <a:buNone/>
              <a:defRPr sz="4000" b="1">
                <a:solidFill>
                  <a:schemeClr val="lt1"/>
                </a:solidFill>
              </a:defRPr>
            </a:lvl3pPr>
            <a:lvl4pPr lvl="3" algn="ctr" rtl="0">
              <a:spcBef>
                <a:spcPts val="0"/>
              </a:spcBef>
              <a:spcAft>
                <a:spcPts val="0"/>
              </a:spcAft>
              <a:buClr>
                <a:schemeClr val="lt1"/>
              </a:buClr>
              <a:buSzPts val="3000"/>
              <a:buNone/>
              <a:defRPr sz="4000" b="1">
                <a:solidFill>
                  <a:schemeClr val="lt1"/>
                </a:solidFill>
              </a:defRPr>
            </a:lvl4pPr>
            <a:lvl5pPr lvl="4" algn="ctr" rtl="0">
              <a:spcBef>
                <a:spcPts val="0"/>
              </a:spcBef>
              <a:spcAft>
                <a:spcPts val="0"/>
              </a:spcAft>
              <a:buClr>
                <a:schemeClr val="lt1"/>
              </a:buClr>
              <a:buSzPts val="3000"/>
              <a:buNone/>
              <a:defRPr sz="4000" b="1">
                <a:solidFill>
                  <a:schemeClr val="lt1"/>
                </a:solidFill>
              </a:defRPr>
            </a:lvl5pPr>
            <a:lvl6pPr lvl="5" algn="ctr" rtl="0">
              <a:spcBef>
                <a:spcPts val="0"/>
              </a:spcBef>
              <a:spcAft>
                <a:spcPts val="0"/>
              </a:spcAft>
              <a:buClr>
                <a:schemeClr val="lt1"/>
              </a:buClr>
              <a:buSzPts val="3000"/>
              <a:buNone/>
              <a:defRPr sz="4000" b="1">
                <a:solidFill>
                  <a:schemeClr val="lt1"/>
                </a:solidFill>
              </a:defRPr>
            </a:lvl6pPr>
            <a:lvl7pPr lvl="6" algn="ctr" rtl="0">
              <a:spcBef>
                <a:spcPts val="0"/>
              </a:spcBef>
              <a:spcAft>
                <a:spcPts val="0"/>
              </a:spcAft>
              <a:buClr>
                <a:schemeClr val="lt1"/>
              </a:buClr>
              <a:buSzPts val="3000"/>
              <a:buNone/>
              <a:defRPr sz="4000" b="1">
                <a:solidFill>
                  <a:schemeClr val="lt1"/>
                </a:solidFill>
              </a:defRPr>
            </a:lvl7pPr>
            <a:lvl8pPr lvl="7" algn="ctr" rtl="0">
              <a:spcBef>
                <a:spcPts val="0"/>
              </a:spcBef>
              <a:spcAft>
                <a:spcPts val="0"/>
              </a:spcAft>
              <a:buClr>
                <a:schemeClr val="lt1"/>
              </a:buClr>
              <a:buSzPts val="3000"/>
              <a:buNone/>
              <a:defRPr sz="4000" b="1">
                <a:solidFill>
                  <a:schemeClr val="lt1"/>
                </a:solidFill>
              </a:defRPr>
            </a:lvl8pPr>
            <a:lvl9pPr lvl="8" algn="ctr" rtl="0">
              <a:spcBef>
                <a:spcPts val="0"/>
              </a:spcBef>
              <a:spcAft>
                <a:spcPts val="0"/>
              </a:spcAft>
              <a:buClr>
                <a:schemeClr val="lt1"/>
              </a:buClr>
              <a:buSzPts val="3000"/>
              <a:buNone/>
              <a:defRPr sz="4000" b="1">
                <a:solidFill>
                  <a:schemeClr val="lt1"/>
                </a:solidFill>
              </a:defRPr>
            </a:lvl9pPr>
          </a:lstStyle>
          <a:p>
            <a:endParaRPr/>
          </a:p>
        </p:txBody>
      </p:sp>
      <p:sp>
        <p:nvSpPr>
          <p:cNvPr id="59" name="Google Shape;59;p16"/>
          <p:cNvSpPr txBox="1">
            <a:spLocks noGrp="1"/>
          </p:cNvSpPr>
          <p:nvPr>
            <p:ph type="subTitle" idx="1"/>
          </p:nvPr>
        </p:nvSpPr>
        <p:spPr>
          <a:xfrm>
            <a:off x="3309200" y="5260800"/>
            <a:ext cx="5573600" cy="61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spTree>
    <p:extLst>
      <p:ext uri="{BB962C8B-B14F-4D97-AF65-F5344CB8AC3E}">
        <p14:creationId xmlns:p14="http://schemas.microsoft.com/office/powerpoint/2010/main" val="2568852251"/>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 Two Columns" preserve="1">
  <p:cSld name="Title + Two Columns">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a:off x="2583117" y="3284233"/>
            <a:ext cx="31868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62" name="Google Shape;62;p17"/>
          <p:cNvSpPr txBox="1">
            <a:spLocks noGrp="1"/>
          </p:cNvSpPr>
          <p:nvPr>
            <p:ph type="subTitle" idx="1"/>
          </p:nvPr>
        </p:nvSpPr>
        <p:spPr>
          <a:xfrm>
            <a:off x="2583117" y="4197433"/>
            <a:ext cx="31868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63" name="Google Shape;63;p17"/>
          <p:cNvSpPr txBox="1">
            <a:spLocks noGrp="1"/>
          </p:cNvSpPr>
          <p:nvPr>
            <p:ph type="title" idx="2"/>
          </p:nvPr>
        </p:nvSpPr>
        <p:spPr>
          <a:xfrm>
            <a:off x="6422084" y="3284233"/>
            <a:ext cx="31868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64" name="Google Shape;64;p17"/>
          <p:cNvSpPr txBox="1">
            <a:spLocks noGrp="1"/>
          </p:cNvSpPr>
          <p:nvPr>
            <p:ph type="subTitle" idx="3"/>
          </p:nvPr>
        </p:nvSpPr>
        <p:spPr>
          <a:xfrm>
            <a:off x="6422084" y="4197433"/>
            <a:ext cx="31868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65" name="Google Shape;65;p17"/>
          <p:cNvSpPr txBox="1">
            <a:spLocks noGrp="1"/>
          </p:cNvSpPr>
          <p:nvPr>
            <p:ph type="title" idx="4"/>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549872206"/>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 Three Columns " preserve="1">
  <p:cSld name="Title + Three Columns ">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8"/>
          <p:cNvSpPr txBox="1">
            <a:spLocks noGrp="1"/>
          </p:cNvSpPr>
          <p:nvPr>
            <p:ph type="title"/>
          </p:nvPr>
        </p:nvSpPr>
        <p:spPr>
          <a:xfrm>
            <a:off x="4717996" y="36906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68" name="Google Shape;68;p18"/>
          <p:cNvSpPr txBox="1">
            <a:spLocks noGrp="1"/>
          </p:cNvSpPr>
          <p:nvPr>
            <p:ph type="subTitle" idx="1"/>
          </p:nvPr>
        </p:nvSpPr>
        <p:spPr>
          <a:xfrm>
            <a:off x="4717996" y="46038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69" name="Google Shape;69;p18"/>
          <p:cNvSpPr txBox="1">
            <a:spLocks noGrp="1"/>
          </p:cNvSpPr>
          <p:nvPr>
            <p:ph type="title" idx="2"/>
          </p:nvPr>
        </p:nvSpPr>
        <p:spPr>
          <a:xfrm>
            <a:off x="8038071" y="36906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70" name="Google Shape;70;p18"/>
          <p:cNvSpPr txBox="1">
            <a:spLocks noGrp="1"/>
          </p:cNvSpPr>
          <p:nvPr>
            <p:ph type="subTitle" idx="3"/>
          </p:nvPr>
        </p:nvSpPr>
        <p:spPr>
          <a:xfrm>
            <a:off x="8038071" y="46038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71" name="Google Shape;71;p18"/>
          <p:cNvSpPr txBox="1">
            <a:spLocks noGrp="1"/>
          </p:cNvSpPr>
          <p:nvPr>
            <p:ph type="title" idx="4"/>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72" name="Google Shape;72;p18"/>
          <p:cNvSpPr txBox="1">
            <a:spLocks noGrp="1"/>
          </p:cNvSpPr>
          <p:nvPr>
            <p:ph type="title" idx="5"/>
          </p:nvPr>
        </p:nvSpPr>
        <p:spPr>
          <a:xfrm>
            <a:off x="1397929" y="3690633"/>
            <a:ext cx="2756000" cy="73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4200"/>
              <a:buNone/>
              <a:defRPr sz="5600">
                <a:solidFill>
                  <a:schemeClr val="lt1"/>
                </a:solidFill>
              </a:defRPr>
            </a:lvl2pPr>
            <a:lvl3pPr lvl="2" algn="ctr" rtl="0">
              <a:spcBef>
                <a:spcPts val="0"/>
              </a:spcBef>
              <a:spcAft>
                <a:spcPts val="0"/>
              </a:spcAft>
              <a:buClr>
                <a:schemeClr val="lt1"/>
              </a:buClr>
              <a:buSzPts val="4200"/>
              <a:buNone/>
              <a:defRPr sz="5600">
                <a:solidFill>
                  <a:schemeClr val="lt1"/>
                </a:solidFill>
              </a:defRPr>
            </a:lvl3pPr>
            <a:lvl4pPr lvl="3" algn="ctr" rtl="0">
              <a:spcBef>
                <a:spcPts val="0"/>
              </a:spcBef>
              <a:spcAft>
                <a:spcPts val="0"/>
              </a:spcAft>
              <a:buClr>
                <a:schemeClr val="lt1"/>
              </a:buClr>
              <a:buSzPts val="4200"/>
              <a:buNone/>
              <a:defRPr sz="5600">
                <a:solidFill>
                  <a:schemeClr val="lt1"/>
                </a:solidFill>
              </a:defRPr>
            </a:lvl4pPr>
            <a:lvl5pPr lvl="4" algn="ctr" rtl="0">
              <a:spcBef>
                <a:spcPts val="0"/>
              </a:spcBef>
              <a:spcAft>
                <a:spcPts val="0"/>
              </a:spcAft>
              <a:buClr>
                <a:schemeClr val="lt1"/>
              </a:buClr>
              <a:buSzPts val="4200"/>
              <a:buNone/>
              <a:defRPr sz="5600">
                <a:solidFill>
                  <a:schemeClr val="lt1"/>
                </a:solidFill>
              </a:defRPr>
            </a:lvl5pPr>
            <a:lvl6pPr lvl="5" algn="ctr" rtl="0">
              <a:spcBef>
                <a:spcPts val="0"/>
              </a:spcBef>
              <a:spcAft>
                <a:spcPts val="0"/>
              </a:spcAft>
              <a:buClr>
                <a:schemeClr val="lt1"/>
              </a:buClr>
              <a:buSzPts val="4200"/>
              <a:buNone/>
              <a:defRPr sz="5600">
                <a:solidFill>
                  <a:schemeClr val="lt1"/>
                </a:solidFill>
              </a:defRPr>
            </a:lvl6pPr>
            <a:lvl7pPr lvl="6" algn="ctr" rtl="0">
              <a:spcBef>
                <a:spcPts val="0"/>
              </a:spcBef>
              <a:spcAft>
                <a:spcPts val="0"/>
              </a:spcAft>
              <a:buClr>
                <a:schemeClr val="lt1"/>
              </a:buClr>
              <a:buSzPts val="4200"/>
              <a:buNone/>
              <a:defRPr sz="5600">
                <a:solidFill>
                  <a:schemeClr val="lt1"/>
                </a:solidFill>
              </a:defRPr>
            </a:lvl7pPr>
            <a:lvl8pPr lvl="7" algn="ctr" rtl="0">
              <a:spcBef>
                <a:spcPts val="0"/>
              </a:spcBef>
              <a:spcAft>
                <a:spcPts val="0"/>
              </a:spcAft>
              <a:buClr>
                <a:schemeClr val="lt1"/>
              </a:buClr>
              <a:buSzPts val="4200"/>
              <a:buNone/>
              <a:defRPr sz="5600">
                <a:solidFill>
                  <a:schemeClr val="lt1"/>
                </a:solidFill>
              </a:defRPr>
            </a:lvl8pPr>
            <a:lvl9pPr lvl="8" algn="ctr" rtl="0">
              <a:spcBef>
                <a:spcPts val="0"/>
              </a:spcBef>
              <a:spcAft>
                <a:spcPts val="0"/>
              </a:spcAft>
              <a:buClr>
                <a:schemeClr val="lt1"/>
              </a:buClr>
              <a:buSzPts val="4200"/>
              <a:buNone/>
              <a:defRPr sz="5600">
                <a:solidFill>
                  <a:schemeClr val="lt1"/>
                </a:solidFill>
              </a:defRPr>
            </a:lvl9pPr>
          </a:lstStyle>
          <a:p>
            <a:endParaRPr/>
          </a:p>
        </p:txBody>
      </p:sp>
      <p:sp>
        <p:nvSpPr>
          <p:cNvPr id="73" name="Google Shape;73;p18"/>
          <p:cNvSpPr txBox="1">
            <a:spLocks noGrp="1"/>
          </p:cNvSpPr>
          <p:nvPr>
            <p:ph type="subTitle" idx="6"/>
          </p:nvPr>
        </p:nvSpPr>
        <p:spPr>
          <a:xfrm>
            <a:off x="1397929" y="4603833"/>
            <a:ext cx="2756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Tree>
    <p:extLst>
      <p:ext uri="{BB962C8B-B14F-4D97-AF65-F5344CB8AC3E}">
        <p14:creationId xmlns:p14="http://schemas.microsoft.com/office/powerpoint/2010/main" val="2335235631"/>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ig text" preserve="1">
  <p:cSld name="1_Big text">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9"/>
          <p:cNvSpPr txBox="1">
            <a:spLocks noGrp="1"/>
          </p:cNvSpPr>
          <p:nvPr>
            <p:ph type="ctrTitle"/>
          </p:nvPr>
        </p:nvSpPr>
        <p:spPr>
          <a:xfrm>
            <a:off x="1698000" y="1825333"/>
            <a:ext cx="8796000" cy="2813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500"/>
              <a:buNone/>
              <a:defRPr sz="6000" b="1">
                <a:solidFill>
                  <a:schemeClr val="lt1"/>
                </a:solidFill>
              </a:defRPr>
            </a:lvl1pPr>
            <a:lvl2pPr lvl="1" algn="ctr" rtl="0">
              <a:spcBef>
                <a:spcPts val="0"/>
              </a:spcBef>
              <a:spcAft>
                <a:spcPts val="0"/>
              </a:spcAft>
              <a:buClr>
                <a:schemeClr val="lt1"/>
              </a:buClr>
              <a:buSzPts val="3600"/>
              <a:buNone/>
              <a:defRPr sz="4800" b="1">
                <a:solidFill>
                  <a:schemeClr val="lt1"/>
                </a:solidFill>
              </a:defRPr>
            </a:lvl2pPr>
            <a:lvl3pPr lvl="2" algn="ctr" rtl="0">
              <a:spcBef>
                <a:spcPts val="0"/>
              </a:spcBef>
              <a:spcAft>
                <a:spcPts val="0"/>
              </a:spcAft>
              <a:buClr>
                <a:schemeClr val="lt1"/>
              </a:buClr>
              <a:buSzPts val="3600"/>
              <a:buNone/>
              <a:defRPr sz="4800" b="1">
                <a:solidFill>
                  <a:schemeClr val="lt1"/>
                </a:solidFill>
              </a:defRPr>
            </a:lvl3pPr>
            <a:lvl4pPr lvl="3" algn="ctr" rtl="0">
              <a:spcBef>
                <a:spcPts val="0"/>
              </a:spcBef>
              <a:spcAft>
                <a:spcPts val="0"/>
              </a:spcAft>
              <a:buClr>
                <a:schemeClr val="lt1"/>
              </a:buClr>
              <a:buSzPts val="3600"/>
              <a:buNone/>
              <a:defRPr sz="4800" b="1">
                <a:solidFill>
                  <a:schemeClr val="lt1"/>
                </a:solidFill>
              </a:defRPr>
            </a:lvl4pPr>
            <a:lvl5pPr lvl="4" algn="ctr" rtl="0">
              <a:spcBef>
                <a:spcPts val="0"/>
              </a:spcBef>
              <a:spcAft>
                <a:spcPts val="0"/>
              </a:spcAft>
              <a:buClr>
                <a:schemeClr val="lt1"/>
              </a:buClr>
              <a:buSzPts val="3600"/>
              <a:buNone/>
              <a:defRPr sz="4800" b="1">
                <a:solidFill>
                  <a:schemeClr val="lt1"/>
                </a:solidFill>
              </a:defRPr>
            </a:lvl5pPr>
            <a:lvl6pPr lvl="5" algn="ctr" rtl="0">
              <a:spcBef>
                <a:spcPts val="0"/>
              </a:spcBef>
              <a:spcAft>
                <a:spcPts val="0"/>
              </a:spcAft>
              <a:buClr>
                <a:schemeClr val="lt1"/>
              </a:buClr>
              <a:buSzPts val="3600"/>
              <a:buNone/>
              <a:defRPr sz="4800" b="1">
                <a:solidFill>
                  <a:schemeClr val="lt1"/>
                </a:solidFill>
              </a:defRPr>
            </a:lvl6pPr>
            <a:lvl7pPr lvl="6" algn="ctr" rtl="0">
              <a:spcBef>
                <a:spcPts val="0"/>
              </a:spcBef>
              <a:spcAft>
                <a:spcPts val="0"/>
              </a:spcAft>
              <a:buClr>
                <a:schemeClr val="lt1"/>
              </a:buClr>
              <a:buSzPts val="3600"/>
              <a:buNone/>
              <a:defRPr sz="4800" b="1">
                <a:solidFill>
                  <a:schemeClr val="lt1"/>
                </a:solidFill>
              </a:defRPr>
            </a:lvl7pPr>
            <a:lvl8pPr lvl="7" algn="ctr" rtl="0">
              <a:spcBef>
                <a:spcPts val="0"/>
              </a:spcBef>
              <a:spcAft>
                <a:spcPts val="0"/>
              </a:spcAft>
              <a:buClr>
                <a:schemeClr val="lt1"/>
              </a:buClr>
              <a:buSzPts val="3600"/>
              <a:buNone/>
              <a:defRPr sz="4800" b="1">
                <a:solidFill>
                  <a:schemeClr val="lt1"/>
                </a:solidFill>
              </a:defRPr>
            </a:lvl8pPr>
            <a:lvl9pPr lvl="8" algn="ctr" rtl="0">
              <a:spcBef>
                <a:spcPts val="0"/>
              </a:spcBef>
              <a:spcAft>
                <a:spcPts val="0"/>
              </a:spcAft>
              <a:buClr>
                <a:schemeClr val="lt1"/>
              </a:buClr>
              <a:buSzPts val="3600"/>
              <a:buNone/>
              <a:defRPr sz="4800" b="1">
                <a:solidFill>
                  <a:schemeClr val="lt1"/>
                </a:solidFill>
              </a:defRPr>
            </a:lvl9pPr>
          </a:lstStyle>
          <a:p>
            <a:endParaRPr/>
          </a:p>
        </p:txBody>
      </p:sp>
      <p:sp>
        <p:nvSpPr>
          <p:cNvPr id="76" name="Google Shape;76;p19"/>
          <p:cNvSpPr txBox="1">
            <a:spLocks noGrp="1"/>
          </p:cNvSpPr>
          <p:nvPr>
            <p:ph type="subTitle" idx="1"/>
          </p:nvPr>
        </p:nvSpPr>
        <p:spPr>
          <a:xfrm>
            <a:off x="3309200" y="3359367"/>
            <a:ext cx="5573600" cy="61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spTree>
    <p:extLst>
      <p:ext uri="{BB962C8B-B14F-4D97-AF65-F5344CB8AC3E}">
        <p14:creationId xmlns:p14="http://schemas.microsoft.com/office/powerpoint/2010/main" val="3767712992"/>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 Design" preserve="1">
  <p:cSld name="Title + Design">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1251333" y="593367"/>
            <a:ext cx="6269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636198527"/>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 Design 1" preserve="1">
  <p:cSld name="Title + Design 1">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1251333" y="593367"/>
            <a:ext cx="6269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1122463335"/>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 Design 2" preserve="1">
  <p:cSld name="Title + Design 2">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22"/>
          <p:cNvSpPr txBox="1">
            <a:spLocks noGrp="1"/>
          </p:cNvSpPr>
          <p:nvPr>
            <p:ph type="title"/>
          </p:nvPr>
        </p:nvSpPr>
        <p:spPr>
          <a:xfrm>
            <a:off x="1251333" y="593367"/>
            <a:ext cx="6269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317639276"/>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 Design 3" preserve="1">
  <p:cSld name="Title + Design 3">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23"/>
          <p:cNvSpPr txBox="1">
            <a:spLocks noGrp="1"/>
          </p:cNvSpPr>
          <p:nvPr>
            <p:ph type="title"/>
          </p:nvPr>
        </p:nvSpPr>
        <p:spPr>
          <a:xfrm>
            <a:off x="1251333" y="593367"/>
            <a:ext cx="6269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490998066"/>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 Two Lists" preserve="1">
  <p:cSld name="Title + Two Lists">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24"/>
          <p:cNvSpPr txBox="1">
            <a:spLocks noGrp="1"/>
          </p:cNvSpPr>
          <p:nvPr>
            <p:ph type="title"/>
          </p:nvPr>
        </p:nvSpPr>
        <p:spPr>
          <a:xfrm>
            <a:off x="1251333" y="593367"/>
            <a:ext cx="6619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7" name="Google Shape;87;p24"/>
          <p:cNvSpPr txBox="1">
            <a:spLocks noGrp="1"/>
          </p:cNvSpPr>
          <p:nvPr>
            <p:ph type="body" idx="1"/>
          </p:nvPr>
        </p:nvSpPr>
        <p:spPr>
          <a:xfrm>
            <a:off x="1422988" y="3535700"/>
            <a:ext cx="4345200" cy="2394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sz="1867">
                <a:solidFill>
                  <a:schemeClr val="lt1"/>
                </a:solidFill>
              </a:defRPr>
            </a:lvl1pPr>
            <a:lvl2pPr marL="1219170" lvl="1" indent="-423323" rtl="0">
              <a:spcBef>
                <a:spcPts val="13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
        <p:nvSpPr>
          <p:cNvPr id="88" name="Google Shape;88;p24"/>
          <p:cNvSpPr txBox="1">
            <a:spLocks noGrp="1"/>
          </p:cNvSpPr>
          <p:nvPr>
            <p:ph type="body" idx="2"/>
          </p:nvPr>
        </p:nvSpPr>
        <p:spPr>
          <a:xfrm>
            <a:off x="6231803" y="3535700"/>
            <a:ext cx="4345200" cy="2394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sz="1867">
                <a:solidFill>
                  <a:schemeClr val="lt1"/>
                </a:solidFill>
              </a:defRPr>
            </a:lvl1pPr>
            <a:lvl2pPr marL="1219170" lvl="1" indent="-423323" rtl="0">
              <a:spcBef>
                <a:spcPts val="13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
        <p:nvSpPr>
          <p:cNvPr id="89" name="Google Shape;89;p24"/>
          <p:cNvSpPr txBox="1">
            <a:spLocks noGrp="1"/>
          </p:cNvSpPr>
          <p:nvPr>
            <p:ph type="title" idx="3"/>
          </p:nvPr>
        </p:nvSpPr>
        <p:spPr>
          <a:xfrm>
            <a:off x="1617999" y="2606833"/>
            <a:ext cx="4345200" cy="73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2400">
                <a:solidFill>
                  <a:schemeClr val="lt1"/>
                </a:solidFill>
              </a:defRPr>
            </a:lvl1pPr>
            <a:lvl2pPr lvl="1" rtl="0">
              <a:spcBef>
                <a:spcPts val="0"/>
              </a:spcBef>
              <a:spcAft>
                <a:spcPts val="0"/>
              </a:spcAft>
              <a:buClr>
                <a:schemeClr val="lt1"/>
              </a:buClr>
              <a:buSzPts val="4200"/>
              <a:buNone/>
              <a:defRPr sz="5600">
                <a:solidFill>
                  <a:schemeClr val="lt1"/>
                </a:solidFill>
              </a:defRPr>
            </a:lvl2pPr>
            <a:lvl3pPr lvl="2" rtl="0">
              <a:spcBef>
                <a:spcPts val="0"/>
              </a:spcBef>
              <a:spcAft>
                <a:spcPts val="0"/>
              </a:spcAft>
              <a:buClr>
                <a:schemeClr val="lt1"/>
              </a:buClr>
              <a:buSzPts val="4200"/>
              <a:buNone/>
              <a:defRPr sz="5600">
                <a:solidFill>
                  <a:schemeClr val="lt1"/>
                </a:solidFill>
              </a:defRPr>
            </a:lvl3pPr>
            <a:lvl4pPr lvl="3" rtl="0">
              <a:spcBef>
                <a:spcPts val="0"/>
              </a:spcBef>
              <a:spcAft>
                <a:spcPts val="0"/>
              </a:spcAft>
              <a:buClr>
                <a:schemeClr val="lt1"/>
              </a:buClr>
              <a:buSzPts val="4200"/>
              <a:buNone/>
              <a:defRPr sz="5600">
                <a:solidFill>
                  <a:schemeClr val="lt1"/>
                </a:solidFill>
              </a:defRPr>
            </a:lvl4pPr>
            <a:lvl5pPr lvl="4" rtl="0">
              <a:spcBef>
                <a:spcPts val="0"/>
              </a:spcBef>
              <a:spcAft>
                <a:spcPts val="0"/>
              </a:spcAft>
              <a:buClr>
                <a:schemeClr val="lt1"/>
              </a:buClr>
              <a:buSzPts val="4200"/>
              <a:buNone/>
              <a:defRPr sz="5600">
                <a:solidFill>
                  <a:schemeClr val="lt1"/>
                </a:solidFill>
              </a:defRPr>
            </a:lvl5pPr>
            <a:lvl6pPr lvl="5" rtl="0">
              <a:spcBef>
                <a:spcPts val="0"/>
              </a:spcBef>
              <a:spcAft>
                <a:spcPts val="0"/>
              </a:spcAft>
              <a:buClr>
                <a:schemeClr val="lt1"/>
              </a:buClr>
              <a:buSzPts val="4200"/>
              <a:buNone/>
              <a:defRPr sz="5600">
                <a:solidFill>
                  <a:schemeClr val="lt1"/>
                </a:solidFill>
              </a:defRPr>
            </a:lvl6pPr>
            <a:lvl7pPr lvl="6" rtl="0">
              <a:spcBef>
                <a:spcPts val="0"/>
              </a:spcBef>
              <a:spcAft>
                <a:spcPts val="0"/>
              </a:spcAft>
              <a:buClr>
                <a:schemeClr val="lt1"/>
              </a:buClr>
              <a:buSzPts val="4200"/>
              <a:buNone/>
              <a:defRPr sz="5600">
                <a:solidFill>
                  <a:schemeClr val="lt1"/>
                </a:solidFill>
              </a:defRPr>
            </a:lvl7pPr>
            <a:lvl8pPr lvl="7" rtl="0">
              <a:spcBef>
                <a:spcPts val="0"/>
              </a:spcBef>
              <a:spcAft>
                <a:spcPts val="0"/>
              </a:spcAft>
              <a:buClr>
                <a:schemeClr val="lt1"/>
              </a:buClr>
              <a:buSzPts val="4200"/>
              <a:buNone/>
              <a:defRPr sz="5600">
                <a:solidFill>
                  <a:schemeClr val="lt1"/>
                </a:solidFill>
              </a:defRPr>
            </a:lvl8pPr>
            <a:lvl9pPr lvl="8" rtl="0">
              <a:spcBef>
                <a:spcPts val="0"/>
              </a:spcBef>
              <a:spcAft>
                <a:spcPts val="0"/>
              </a:spcAft>
              <a:buClr>
                <a:schemeClr val="lt1"/>
              </a:buClr>
              <a:buSzPts val="4200"/>
              <a:buNone/>
              <a:defRPr sz="5600">
                <a:solidFill>
                  <a:schemeClr val="lt1"/>
                </a:solidFill>
              </a:defRPr>
            </a:lvl9pPr>
          </a:lstStyle>
          <a:p>
            <a:endParaRPr/>
          </a:p>
        </p:txBody>
      </p:sp>
      <p:sp>
        <p:nvSpPr>
          <p:cNvPr id="90" name="Google Shape;90;p24"/>
          <p:cNvSpPr txBox="1">
            <a:spLocks noGrp="1"/>
          </p:cNvSpPr>
          <p:nvPr>
            <p:ph type="title" idx="4"/>
          </p:nvPr>
        </p:nvSpPr>
        <p:spPr>
          <a:xfrm>
            <a:off x="6426799" y="2606833"/>
            <a:ext cx="4345200" cy="73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2400">
                <a:solidFill>
                  <a:schemeClr val="lt1"/>
                </a:solidFill>
              </a:defRPr>
            </a:lvl1pPr>
            <a:lvl2pPr lvl="1" rtl="0">
              <a:spcBef>
                <a:spcPts val="0"/>
              </a:spcBef>
              <a:spcAft>
                <a:spcPts val="0"/>
              </a:spcAft>
              <a:buClr>
                <a:schemeClr val="lt1"/>
              </a:buClr>
              <a:buSzPts val="4200"/>
              <a:buNone/>
              <a:defRPr sz="5600">
                <a:solidFill>
                  <a:schemeClr val="lt1"/>
                </a:solidFill>
              </a:defRPr>
            </a:lvl2pPr>
            <a:lvl3pPr lvl="2" rtl="0">
              <a:spcBef>
                <a:spcPts val="0"/>
              </a:spcBef>
              <a:spcAft>
                <a:spcPts val="0"/>
              </a:spcAft>
              <a:buClr>
                <a:schemeClr val="lt1"/>
              </a:buClr>
              <a:buSzPts val="4200"/>
              <a:buNone/>
              <a:defRPr sz="5600">
                <a:solidFill>
                  <a:schemeClr val="lt1"/>
                </a:solidFill>
              </a:defRPr>
            </a:lvl3pPr>
            <a:lvl4pPr lvl="3" rtl="0">
              <a:spcBef>
                <a:spcPts val="0"/>
              </a:spcBef>
              <a:spcAft>
                <a:spcPts val="0"/>
              </a:spcAft>
              <a:buClr>
                <a:schemeClr val="lt1"/>
              </a:buClr>
              <a:buSzPts val="4200"/>
              <a:buNone/>
              <a:defRPr sz="5600">
                <a:solidFill>
                  <a:schemeClr val="lt1"/>
                </a:solidFill>
              </a:defRPr>
            </a:lvl4pPr>
            <a:lvl5pPr lvl="4" rtl="0">
              <a:spcBef>
                <a:spcPts val="0"/>
              </a:spcBef>
              <a:spcAft>
                <a:spcPts val="0"/>
              </a:spcAft>
              <a:buClr>
                <a:schemeClr val="lt1"/>
              </a:buClr>
              <a:buSzPts val="4200"/>
              <a:buNone/>
              <a:defRPr sz="5600">
                <a:solidFill>
                  <a:schemeClr val="lt1"/>
                </a:solidFill>
              </a:defRPr>
            </a:lvl5pPr>
            <a:lvl6pPr lvl="5" rtl="0">
              <a:spcBef>
                <a:spcPts val="0"/>
              </a:spcBef>
              <a:spcAft>
                <a:spcPts val="0"/>
              </a:spcAft>
              <a:buClr>
                <a:schemeClr val="lt1"/>
              </a:buClr>
              <a:buSzPts val="4200"/>
              <a:buNone/>
              <a:defRPr sz="5600">
                <a:solidFill>
                  <a:schemeClr val="lt1"/>
                </a:solidFill>
              </a:defRPr>
            </a:lvl6pPr>
            <a:lvl7pPr lvl="6" rtl="0">
              <a:spcBef>
                <a:spcPts val="0"/>
              </a:spcBef>
              <a:spcAft>
                <a:spcPts val="0"/>
              </a:spcAft>
              <a:buClr>
                <a:schemeClr val="lt1"/>
              </a:buClr>
              <a:buSzPts val="4200"/>
              <a:buNone/>
              <a:defRPr sz="5600">
                <a:solidFill>
                  <a:schemeClr val="lt1"/>
                </a:solidFill>
              </a:defRPr>
            </a:lvl7pPr>
            <a:lvl8pPr lvl="7" rtl="0">
              <a:spcBef>
                <a:spcPts val="0"/>
              </a:spcBef>
              <a:spcAft>
                <a:spcPts val="0"/>
              </a:spcAft>
              <a:buClr>
                <a:schemeClr val="lt1"/>
              </a:buClr>
              <a:buSzPts val="4200"/>
              <a:buNone/>
              <a:defRPr sz="5600">
                <a:solidFill>
                  <a:schemeClr val="lt1"/>
                </a:solidFill>
              </a:defRPr>
            </a:lvl8pPr>
            <a:lvl9pPr lvl="8" rtl="0">
              <a:spcBef>
                <a:spcPts val="0"/>
              </a:spcBef>
              <a:spcAft>
                <a:spcPts val="0"/>
              </a:spcAft>
              <a:buClr>
                <a:schemeClr val="lt1"/>
              </a:buClr>
              <a:buSzPts val="4200"/>
              <a:buNone/>
              <a:defRPr sz="5600">
                <a:solidFill>
                  <a:schemeClr val="lt1"/>
                </a:solidFill>
              </a:defRPr>
            </a:lvl9pPr>
          </a:lstStyle>
          <a:p>
            <a:endParaRPr/>
          </a:p>
        </p:txBody>
      </p:sp>
    </p:spTree>
    <p:extLst>
      <p:ext uri="{BB962C8B-B14F-4D97-AF65-F5344CB8AC3E}">
        <p14:creationId xmlns:p14="http://schemas.microsoft.com/office/powerpoint/2010/main" val="1166243922"/>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theme" Target="../theme/theme2.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theme" Target="../theme/theme3.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ontserrat ExtraBold"/>
              <a:buNone/>
              <a:defRPr sz="2800">
                <a:solidFill>
                  <a:schemeClr val="lt1"/>
                </a:solidFill>
                <a:latin typeface="Montserrat ExtraBold"/>
                <a:ea typeface="Montserrat ExtraBold"/>
                <a:cs typeface="Montserrat ExtraBold"/>
                <a:sym typeface="Montserrat ExtraBold"/>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501024830"/>
      </p:ext>
    </p:extLst>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 id="2147483803" r:id="rId30"/>
    <p:sldLayoutId id="2147483804" r:id="rId31"/>
    <p:sldLayoutId id="2147483805" r:id="rId32"/>
    <p:sldLayoutId id="2147483806" r:id="rId33"/>
    <p:sldLayoutId id="2147483807" r:id="rId34"/>
    <p:sldLayoutId id="2147483855" r:id="rId35"/>
    <p:sldLayoutId id="2147483856" r:id="rId36"/>
    <p:sldLayoutId id="2147483857" r:id="rId37"/>
    <p:sldLayoutId id="2147483963" r:id="rId38"/>
  </p:sldLayoutIdLst>
  <mc:AlternateContent xmlns:mc="http://schemas.openxmlformats.org/markup-compatibility/2006" xmlns:p14="http://schemas.microsoft.com/office/powerpoint/2010/main">
    <mc:Choice Requires="p14">
      <p:transition spd="slow" p14:dur="5750"/>
    </mc:Choice>
    <mc:Fallback xmlns="">
      <p:transition spd="slow"/>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ontserrat ExtraBold"/>
              <a:buNone/>
              <a:defRPr sz="2800">
                <a:solidFill>
                  <a:schemeClr val="lt1"/>
                </a:solidFill>
                <a:latin typeface="Montserrat ExtraBold"/>
                <a:ea typeface="Montserrat ExtraBold"/>
                <a:cs typeface="Montserrat ExtraBold"/>
                <a:sym typeface="Montserrat ExtraBold"/>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955274526"/>
      </p:ext>
    </p:extLst>
  </p:cSld>
  <p:clrMap bg1="lt1" tx1="dk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 id="2147483839" r:id="rId31"/>
    <p:sldLayoutId id="2147483840" r:id="rId32"/>
    <p:sldLayoutId id="2147483841" r:id="rId33"/>
    <p:sldLayoutId id="2147483842" r:id="rId34"/>
    <p:sldLayoutId id="2147483851" r:id="rId35"/>
    <p:sldLayoutId id="2147483853" r:id="rId36"/>
    <p:sldLayoutId id="2147483854" r:id="rId37"/>
    <p:sldLayoutId id="2147483964" r:id="rId38"/>
  </p:sldLayoutIdLst>
  <mc:AlternateContent xmlns:mc="http://schemas.openxmlformats.org/markup-compatibility/2006" xmlns:p14="http://schemas.microsoft.com/office/powerpoint/2010/main">
    <mc:Choice Requires="p14">
      <p:transition spd="slow" p14:dur="5750"/>
    </mc:Choice>
    <mc:Fallback xmlns="">
      <p:transition spd="slow"/>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ontserrat ExtraBold"/>
              <a:buNone/>
              <a:defRPr sz="2800">
                <a:solidFill>
                  <a:schemeClr val="lt1"/>
                </a:solidFill>
                <a:latin typeface="Montserrat ExtraBold"/>
                <a:ea typeface="Montserrat ExtraBold"/>
                <a:cs typeface="Montserrat ExtraBold"/>
                <a:sym typeface="Montserrat ExtraBold"/>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894202480"/>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843" r:id="rId35"/>
    <p:sldLayoutId id="2147483844" r:id="rId36"/>
    <p:sldLayoutId id="2147483845" r:id="rId37"/>
    <p:sldLayoutId id="2147483846" r:id="rId38"/>
  </p:sldLayoutIdLst>
  <mc:AlternateContent xmlns:mc="http://schemas.openxmlformats.org/markup-compatibility/2006" xmlns:p14="http://schemas.microsoft.com/office/powerpoint/2010/main">
    <mc:Choice Requires="p14">
      <p:transition spd="slow" p14:dur="5750"/>
    </mc:Choice>
    <mc:Fallback xmlns="">
      <p:transition spd="slow"/>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7.xml"/><Relationship Id="rId4" Type="http://schemas.openxmlformats.org/officeDocument/2006/relationships/hyperlink" Target="https://www.pressenza.com/2020/10/are-belarusian-cyber-partisans-from-lithuani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79.xml"/><Relationship Id="rId5" Type="http://schemas.openxmlformats.org/officeDocument/2006/relationships/hyperlink" Target="https://raymondtec.com/2018/11/9242/" TargetMode="Externa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7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80.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105.xml"/><Relationship Id="rId6" Type="http://schemas.openxmlformats.org/officeDocument/2006/relationships/customXml" Target="../ink/ink2.xml"/><Relationship Id="rId5" Type="http://schemas.openxmlformats.org/officeDocument/2006/relationships/image" Target="../media/image40.emf"/><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3" Type="http://schemas.openxmlformats.org/officeDocument/2006/relationships/hyperlink" Target="http://gtbank.com/" TargetMode="External"/><Relationship Id="rId2" Type="http://schemas.openxmlformats.org/officeDocument/2006/relationships/notesSlide" Target="../notesSlides/notesSlide18.xml"/><Relationship Id="rId1" Type="http://schemas.openxmlformats.org/officeDocument/2006/relationships/slideLayout" Target="../slideLayouts/slideLayout79.xml"/><Relationship Id="rId6" Type="http://schemas.openxmlformats.org/officeDocument/2006/relationships/hyperlink" Target="http://ecob&#945;nk.com/" TargetMode="External"/><Relationship Id="rId5" Type="http://schemas.openxmlformats.org/officeDocument/2006/relationships/hyperlink" Target="http://ecobank.com/" TargetMode="External"/><Relationship Id="rId4" Type="http://schemas.openxmlformats.org/officeDocument/2006/relationships/hyperlink" Target="http://gtb&#945;nk.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9.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8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8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video" Target="https://www.youtube.com/embed/dxxWhRaseZY?feature=oembed" TargetMode="External"/><Relationship Id="rId1" Type="http://schemas.openxmlformats.org/officeDocument/2006/relationships/tags" Target="../tags/tag1.xml"/><Relationship Id="rId5" Type="http://schemas.openxmlformats.org/officeDocument/2006/relationships/image" Target="../media/image58.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hyperlink" Target="https://www.privateinternetaccess.com/blog/2018/04/another-day-another-breach-at-what-point-does-storing-passwords-in-plaintext-become-criminally-negligent/" TargetMode="External"/><Relationship Id="rId2" Type="http://schemas.openxmlformats.org/officeDocument/2006/relationships/image" Target="../media/image59.jpeg"/><Relationship Id="rId1" Type="http://schemas.openxmlformats.org/officeDocument/2006/relationships/slideLayout" Target="../slideLayouts/slideLayout113.xml"/><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79.xml"/><Relationship Id="rId1" Type="http://schemas.openxmlformats.org/officeDocument/2006/relationships/tags" Target="../tags/tag2.xml"/><Relationship Id="rId6" Type="http://schemas.openxmlformats.org/officeDocument/2006/relationships/hyperlink" Target="https://theaegisalliance.com/2019/06/04/fbi-warns-parents-rise-child-sextortion/" TargetMode="External"/><Relationship Id="rId5" Type="http://schemas.openxmlformats.org/officeDocument/2006/relationships/image" Target="../media/image64.jpeg"/><Relationship Id="rId4" Type="http://schemas.openxmlformats.org/officeDocument/2006/relationships/hyperlink" Target="https://pratiquepc.fr/attention-a-larnaque-alerte-critique-de-securite-microsoft/"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9.xml"/><Relationship Id="rId1" Type="http://schemas.openxmlformats.org/officeDocument/2006/relationships/tags" Target="../tags/tag3.xml"/><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0.png"/><Relationship Id="rId2" Type="http://schemas.openxmlformats.org/officeDocument/2006/relationships/slideLayout" Target="../slideLayouts/slideLayout84.xml"/><Relationship Id="rId1" Type="http://schemas.openxmlformats.org/officeDocument/2006/relationships/tags" Target="../tags/tag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hyperlink" Target="https://haveibeenpwned.com/" TargetMode="External"/><Relationship Id="rId7" Type="http://schemas.openxmlformats.org/officeDocument/2006/relationships/hyperlink" Target="https://www.ftc.gov/tips-advice/business-center/small-businesses/cybersecurity/quiz" TargetMode="External"/><Relationship Id="rId2" Type="http://schemas.openxmlformats.org/officeDocument/2006/relationships/notesSlide" Target="../notesSlides/notesSlide26.xml"/><Relationship Id="rId1" Type="http://schemas.openxmlformats.org/officeDocument/2006/relationships/slideLayout" Target="../slideLayouts/slideLayout79.xml"/><Relationship Id="rId6" Type="http://schemas.openxmlformats.org/officeDocument/2006/relationships/hyperlink" Target="https://www.ftc.gov/tips-advice/business-center/small-businesses/cybersecurity/quiz/phishing" TargetMode="External"/><Relationship Id="rId5" Type="http://schemas.openxmlformats.org/officeDocument/2006/relationships/hyperlink" Target="https://www.cyber.gov.au/acsc/view-all-content/programs/stay-smart-online/scam-messages/quiz" TargetMode="External"/><Relationship Id="rId4" Type="http://schemas.openxmlformats.org/officeDocument/2006/relationships/hyperlink" Target="https://phishingquiz.withgoogle.co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info.digitalguardian.com/infographic-dont-get-hooked-recognize-and-avoid-phishing-attacks.html" TargetMode="External"/><Relationship Id="rId2" Type="http://schemas.openxmlformats.org/officeDocument/2006/relationships/image" Target="../media/image71.jpeg"/><Relationship Id="rId1" Type="http://schemas.openxmlformats.org/officeDocument/2006/relationships/slideLayout" Target="../slideLayouts/slideLayout114.xml"/><Relationship Id="rId4" Type="http://schemas.openxmlformats.org/officeDocument/2006/relationships/hyperlink" Target="https://www.cyber.gov.au/sites/default/files/2021-02/ACSC%20Small%20Business%20Cyber%20Security%20Guide.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11.xml"/><Relationship Id="rId4" Type="http://schemas.openxmlformats.org/officeDocument/2006/relationships/hyperlink" Target="http://www.thedailymba.com/2017/12/21/cybersecurity-checklist-what-every-small-business-should-know/" TargetMode="External"/></Relationships>
</file>

<file path=ppt/slides/_rels/slide30.xml.rels><?xml version="1.0" encoding="UTF-8" standalone="yes"?>
<Relationships xmlns="http://schemas.openxmlformats.org/package/2006/relationships"><Relationship Id="rId2" Type="http://schemas.openxmlformats.org/officeDocument/2006/relationships/hyperlink" Target="https://digitaltools.business.gov.au/jfe/form/SV_cRMe9MTmaq6QmrA" TargetMode="External"/><Relationship Id="rId1" Type="http://schemas.openxmlformats.org/officeDocument/2006/relationships/slideLayout" Target="../slideLayouts/slideLayout114.xml"/></Relationships>
</file>

<file path=ppt/slides/_rels/slide31.xml.rels><?xml version="1.0" encoding="UTF-8" standalone="yes"?>
<Relationships xmlns="http://schemas.openxmlformats.org/package/2006/relationships"><Relationship Id="rId2" Type="http://schemas.openxmlformats.org/officeDocument/2006/relationships/hyperlink" Target="https://www.cyber.gov.au/acsc/view-all-content/publications/essential-eight-maturity-model-faq" TargetMode="External"/><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113.xml"/><Relationship Id="rId6" Type="http://schemas.openxmlformats.org/officeDocument/2006/relationships/hyperlink" Target="https://www.cyber.gov.au/acsc/small-and-medium-businesses" TargetMode="External"/><Relationship Id="rId5" Type="http://schemas.openxmlformats.org/officeDocument/2006/relationships/hyperlink" Target="https://www.cyber.gov.au/acsc/individuals-and-families" TargetMode="External"/><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81.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9.xml"/><Relationship Id="rId1" Type="http://schemas.openxmlformats.org/officeDocument/2006/relationships/video" Target="https://www.youtube.com/embed/sdpxddDzXfE?feature=oembed" TargetMode="Externa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7"/>
        <p:cNvGrpSpPr/>
        <p:nvPr/>
      </p:nvGrpSpPr>
      <p:grpSpPr>
        <a:xfrm>
          <a:off x="0" y="0"/>
          <a:ext cx="0" cy="0"/>
          <a:chOff x="0" y="0"/>
          <a:chExt cx="0" cy="0"/>
        </a:xfrm>
      </p:grpSpPr>
      <p:pic>
        <p:nvPicPr>
          <p:cNvPr id="4" name="Picture 4" descr="A picture containing fan, device&#10;&#10;Description automatically generated">
            <a:extLst>
              <a:ext uri="{FF2B5EF4-FFF2-40B4-BE49-F238E27FC236}">
                <a16:creationId xmlns:a16="http://schemas.microsoft.com/office/drawing/2014/main" id="{5EC62973-4E31-47D2-8F99-891072F61E5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4828" t="9091" r="26990" b="-1"/>
          <a:stretch/>
        </p:blipFill>
        <p:spPr>
          <a:xfrm>
            <a:off x="-138526" y="0"/>
            <a:ext cx="12330526" cy="6857990"/>
          </a:xfrm>
          <a:prstGeom prst="rect">
            <a:avLst/>
          </a:prstGeom>
        </p:spPr>
      </p:pic>
      <p:sp>
        <p:nvSpPr>
          <p:cNvPr id="229" name="Google Shape;229;p17"/>
          <p:cNvSpPr txBox="1">
            <a:spLocks noGrp="1"/>
          </p:cNvSpPr>
          <p:nvPr>
            <p:ph type="ctrTitle"/>
          </p:nvPr>
        </p:nvSpPr>
        <p:spPr>
          <a:xfrm>
            <a:off x="6373906" y="4876800"/>
            <a:ext cx="5679549" cy="1844675"/>
          </a:xfrm>
          <a:prstGeom prst="rect">
            <a:avLst/>
          </a:prstGeom>
        </p:spPr>
        <p:txBody>
          <a:bodyPr spcFirstLastPara="1" vert="horz" lIns="121900" tIns="121900" rIns="121900" bIns="121900" rtlCol="0" anchorCtr="0">
            <a:normAutofit fontScale="90000"/>
          </a:bodyPr>
          <a:lstStyle/>
          <a:p>
            <a:pPr algn="r">
              <a:spcBef>
                <a:spcPts val="0"/>
              </a:spcBef>
            </a:pPr>
            <a:r>
              <a:rPr lang="en-GB" sz="3600" b="1" dirty="0">
                <a:solidFill>
                  <a:schemeClr val="accent1">
                    <a:lumMod val="75000"/>
                  </a:schemeClr>
                </a:solidFill>
                <a:latin typeface="Montserrat Extra bold"/>
                <a:ea typeface="Lato"/>
                <a:cs typeface="Lato"/>
                <a:sym typeface="Lato"/>
              </a:rPr>
              <a:t>City of Casey Innovation Crowd  </a:t>
            </a:r>
            <a:br>
              <a:rPr lang="en-GB" sz="3600" b="1" dirty="0">
                <a:solidFill>
                  <a:schemeClr val="accent1">
                    <a:lumMod val="75000"/>
                  </a:schemeClr>
                </a:solidFill>
                <a:latin typeface="Montserrat Extra bold"/>
                <a:ea typeface="Lato"/>
                <a:cs typeface="Lato"/>
                <a:sym typeface="Lato"/>
              </a:rPr>
            </a:br>
            <a:r>
              <a:rPr lang="en-GB" sz="3600" b="1" dirty="0">
                <a:solidFill>
                  <a:schemeClr val="accent1">
                    <a:lumMod val="75000"/>
                  </a:schemeClr>
                </a:solidFill>
                <a:latin typeface="Montserrat Extra bold"/>
                <a:ea typeface="Lato"/>
                <a:cs typeface="Lato"/>
                <a:sym typeface="Lato"/>
              </a:rPr>
              <a:t>Cyber Security   </a:t>
            </a:r>
            <a:br>
              <a:rPr lang="en-GB" sz="3600" b="1" dirty="0">
                <a:solidFill>
                  <a:schemeClr val="accent1">
                    <a:lumMod val="75000"/>
                  </a:schemeClr>
                </a:solidFill>
                <a:latin typeface="Montserrat Extra bold"/>
                <a:ea typeface="Lato"/>
                <a:cs typeface="Lato"/>
                <a:sym typeface="Lato"/>
              </a:rPr>
            </a:br>
            <a:r>
              <a:rPr lang="en-GB" sz="3600" b="1" dirty="0">
                <a:solidFill>
                  <a:schemeClr val="accent1">
                    <a:lumMod val="75000"/>
                  </a:schemeClr>
                </a:solidFill>
                <a:latin typeface="Montserrat Extra bold"/>
                <a:ea typeface="Lato"/>
                <a:cs typeface="Lato"/>
                <a:sym typeface="Lato"/>
              </a:rPr>
              <a:t> </a:t>
            </a:r>
            <a:r>
              <a:rPr lang="en-GB" sz="3600" dirty="0">
                <a:solidFill>
                  <a:schemeClr val="accent1">
                    <a:lumMod val="75000"/>
                  </a:schemeClr>
                </a:solidFill>
                <a:latin typeface="Montserrat Extra bold"/>
                <a:ea typeface="Lato"/>
                <a:cs typeface="Lato"/>
                <a:sym typeface="Lato"/>
              </a:rPr>
              <a:t>15</a:t>
            </a:r>
            <a:r>
              <a:rPr lang="en-GB" sz="3600" b="1" dirty="0">
                <a:solidFill>
                  <a:schemeClr val="accent1">
                    <a:lumMod val="75000"/>
                  </a:schemeClr>
                </a:solidFill>
                <a:latin typeface="Montserrat Extra bold"/>
                <a:ea typeface="Lato"/>
                <a:cs typeface="Lato"/>
                <a:sym typeface="Lato"/>
              </a:rPr>
              <a:t> Sep 2021</a:t>
            </a:r>
          </a:p>
        </p:txBody>
      </p:sp>
      <p:sp>
        <p:nvSpPr>
          <p:cNvPr id="3" name="Subtitle 2">
            <a:extLst>
              <a:ext uri="{FF2B5EF4-FFF2-40B4-BE49-F238E27FC236}">
                <a16:creationId xmlns:a16="http://schemas.microsoft.com/office/drawing/2014/main" id="{3A2E514D-888B-4D17-BBD2-3D7E938C7708}"/>
              </a:ext>
            </a:extLst>
          </p:cNvPr>
          <p:cNvSpPr>
            <a:spLocks noGrp="1"/>
          </p:cNvSpPr>
          <p:nvPr>
            <p:ph type="subTitle" idx="1"/>
          </p:nvPr>
        </p:nvSpPr>
        <p:spPr>
          <a:xfrm>
            <a:off x="370238" y="5650824"/>
            <a:ext cx="9078562" cy="592975"/>
          </a:xfrm>
        </p:spPr>
        <p:txBody>
          <a:bodyPr anchor="ctr">
            <a:normAutofit/>
          </a:bodyPr>
          <a:lstStyle/>
          <a:p>
            <a:pPr algn="l"/>
            <a:r>
              <a:rPr lang="en-AU" dirty="0"/>
              <a:t>                                                                                                                         </a:t>
            </a:r>
          </a:p>
        </p:txBody>
      </p:sp>
      <p:sp>
        <p:nvSpPr>
          <p:cNvPr id="232" name="Google Shape;232;p17"/>
          <p:cNvSpPr txBox="1">
            <a:spLocks noGrp="1"/>
          </p:cNvSpPr>
          <p:nvPr>
            <p:ph type="sldNum" sz="quarter" idx="4294967295"/>
          </p:nvPr>
        </p:nvSpPr>
        <p:spPr>
          <a:xfrm>
            <a:off x="9448800" y="6356350"/>
            <a:ext cx="2743200" cy="365125"/>
          </a:xfrm>
          <a:prstGeom prst="ellipse">
            <a:avLst/>
          </a:prstGeom>
        </p:spPr>
        <p:txBody>
          <a:bodyPr spcFirstLastPara="1" vert="horz" lIns="121900" tIns="121900" rIns="121900" bIns="121900" rtlCol="0" anchorCtr="0">
            <a:normAutofit fontScale="25000" lnSpcReduction="20000"/>
          </a:bodyPr>
          <a:lstStyle/>
          <a:p>
            <a:pPr>
              <a:lnSpc>
                <a:spcPct val="90000"/>
              </a:lnSpc>
              <a:spcAft>
                <a:spcPts val="600"/>
              </a:spcAft>
            </a:pPr>
            <a:fld id="{00000000-1234-1234-1234-123412341234}" type="slidenum">
              <a:rPr lang="en-GB" sz="300">
                <a:solidFill>
                  <a:schemeClr val="tx1"/>
                </a:solidFill>
              </a:rPr>
              <a:pPr>
                <a:lnSpc>
                  <a:spcPct val="90000"/>
                </a:lnSpc>
                <a:spcAft>
                  <a:spcPts val="600"/>
                </a:spcAft>
              </a:pPr>
              <a:t>1</a:t>
            </a:fld>
            <a:endParaRPr lang="en-GB" sz="300" dirty="0">
              <a:solidFill>
                <a:schemeClr val="tx1"/>
              </a:solidFill>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5750" advTm="9715"/>
    </mc:Choice>
    <mc:Fallback xmlns="">
      <p:transition spd="slow" advTm="9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29"/>
                                        </p:tgtEl>
                                        <p:attrNameLst>
                                          <p:attrName>style.visibility</p:attrName>
                                        </p:attrNameLst>
                                      </p:cBhvr>
                                      <p:to>
                                        <p:strVal val="visible"/>
                                      </p:to>
                                    </p:set>
                                    <p:animEffect transition="in" filter="fade">
                                      <p:cBhvr>
                                        <p:cTn id="10" dur="7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6"/>
          <p:cNvSpPr txBox="1">
            <a:spLocks noGrp="1"/>
          </p:cNvSpPr>
          <p:nvPr>
            <p:ph type="title"/>
          </p:nvPr>
        </p:nvSpPr>
        <p:spPr>
          <a:xfrm>
            <a:off x="426712" y="118409"/>
            <a:ext cx="9268982" cy="1160827"/>
          </a:xfrm>
          <a:prstGeom prst="rect">
            <a:avLst/>
          </a:prstGeom>
        </p:spPr>
        <p:txBody>
          <a:bodyPr spcFirstLastPara="1" vert="horz" wrap="square" lIns="121900" tIns="121900" rIns="121900" bIns="121900" rtlCol="0" anchor="t" anchorCtr="0">
            <a:noAutofit/>
          </a:bodyPr>
          <a:lstStyle/>
          <a:p>
            <a:br>
              <a:rPr lang="en-GB" dirty="0"/>
            </a:br>
            <a:r>
              <a:rPr lang="en-GB" b="1" dirty="0"/>
              <a:t>But an attacker is not interested in me....</a:t>
            </a:r>
            <a:endParaRPr b="1" dirty="0"/>
          </a:p>
        </p:txBody>
      </p:sp>
      <p:sp>
        <p:nvSpPr>
          <p:cNvPr id="335" name="Google Shape;335;p26"/>
          <p:cNvSpPr txBox="1">
            <a:spLocks noGrp="1"/>
          </p:cNvSpPr>
          <p:nvPr>
            <p:ph type="sldNum" idx="4294967295"/>
          </p:nvPr>
        </p:nvSpPr>
        <p:spPr>
          <a:xfrm>
            <a:off x="11460163" y="6218238"/>
            <a:ext cx="731837" cy="523875"/>
          </a:xfrm>
          <a:prstGeom prst="rect">
            <a:avLst/>
          </a:prstGeom>
        </p:spPr>
        <p:txBody>
          <a:bodyPr spcFirstLastPara="1" vert="horz" wrap="square" lIns="121900" tIns="121900" rIns="121900" bIns="121900" rtlCol="0" anchor="ctr" anchorCtr="0">
            <a:noAutofit/>
          </a:bodyPr>
          <a:lstStyle/>
          <a:p>
            <a:fld id="{00000000-1234-1234-1234-123412341234}" type="slidenum">
              <a:rPr lang="en-GB"/>
              <a:pPr/>
              <a:t>10</a:t>
            </a:fld>
            <a:endParaRPr dirty="0"/>
          </a:p>
        </p:txBody>
      </p:sp>
      <p:sp>
        <p:nvSpPr>
          <p:cNvPr id="334" name="Google Shape;334;p26"/>
          <p:cNvSpPr txBox="1"/>
          <p:nvPr/>
        </p:nvSpPr>
        <p:spPr>
          <a:xfrm>
            <a:off x="1730000" y="1145308"/>
            <a:ext cx="8038800" cy="1160827"/>
          </a:xfrm>
          <a:prstGeom prst="rect">
            <a:avLst/>
          </a:prstGeom>
          <a:noFill/>
          <a:ln>
            <a:noFill/>
          </a:ln>
        </p:spPr>
        <p:txBody>
          <a:bodyPr spcFirstLastPara="1" wrap="square" lIns="121900" tIns="121900" rIns="121900" bIns="121900" anchor="t" anchorCtr="0">
            <a:noAutofit/>
          </a:bodyPr>
          <a:lstStyle/>
          <a:p>
            <a:pPr algn="ctr"/>
            <a:endParaRPr sz="2667" dirty="0">
              <a:solidFill>
                <a:srgbClr val="FF0000"/>
              </a:solidFill>
              <a:latin typeface="Montserrat ExtraBold"/>
              <a:ea typeface="Lato"/>
              <a:cs typeface="Lato"/>
              <a:sym typeface="Lato"/>
            </a:endParaRPr>
          </a:p>
          <a:p>
            <a:pPr marL="609585" indent="-474121">
              <a:lnSpc>
                <a:spcPct val="115000"/>
              </a:lnSpc>
              <a:spcBef>
                <a:spcPts val="2133"/>
              </a:spcBef>
              <a:buClr>
                <a:schemeClr val="lt1"/>
              </a:buClr>
              <a:buSzPts val="2000"/>
              <a:buFont typeface="Lato"/>
              <a:buChar char="●"/>
            </a:pPr>
            <a:endParaRPr lang="en-GB" sz="2667" dirty="0">
              <a:solidFill>
                <a:schemeClr val="lt1"/>
              </a:solidFill>
              <a:latin typeface="Montserrat ExtraBold"/>
              <a:ea typeface="Lato"/>
              <a:cs typeface="Lato"/>
              <a:sym typeface="Lato"/>
            </a:endParaRPr>
          </a:p>
          <a:p>
            <a:pPr marL="609585" indent="-474121">
              <a:lnSpc>
                <a:spcPct val="115000"/>
              </a:lnSpc>
              <a:spcBef>
                <a:spcPts val="2133"/>
              </a:spcBef>
              <a:buClr>
                <a:schemeClr val="lt1"/>
              </a:buClr>
              <a:buSzPts val="2000"/>
              <a:buFont typeface="Lato"/>
              <a:buChar char="●"/>
            </a:pPr>
            <a:endParaRPr lang="en-GB" sz="2400" dirty="0">
              <a:solidFill>
                <a:schemeClr val="lt1"/>
              </a:solidFill>
              <a:latin typeface="Montserrat ExtraBold"/>
              <a:ea typeface="Lato"/>
              <a:cs typeface="Lato"/>
              <a:sym typeface="Lato"/>
            </a:endParaRPr>
          </a:p>
          <a:p>
            <a:pPr marL="609585" indent="-474121">
              <a:lnSpc>
                <a:spcPct val="115000"/>
              </a:lnSpc>
              <a:buClr>
                <a:schemeClr val="lt1"/>
              </a:buClr>
              <a:buSzPts val="2000"/>
              <a:buFont typeface="Lato"/>
              <a:buChar char="●"/>
            </a:pPr>
            <a:r>
              <a:rPr lang="en-GB" sz="2400" dirty="0">
                <a:solidFill>
                  <a:schemeClr val="lt1"/>
                </a:solidFill>
                <a:latin typeface="Montserrat ExtraBold"/>
                <a:ea typeface="Lato"/>
                <a:cs typeface="Lato"/>
                <a:sym typeface="Lato"/>
              </a:rPr>
              <a:t>Credit card and financial data </a:t>
            </a:r>
            <a:endParaRPr sz="2400" dirty="0">
              <a:solidFill>
                <a:schemeClr val="lt1"/>
              </a:solidFill>
              <a:latin typeface="Montserrat ExtraBold"/>
              <a:ea typeface="Lato"/>
              <a:cs typeface="Lato"/>
              <a:sym typeface="Lato"/>
            </a:endParaRPr>
          </a:p>
          <a:p>
            <a:pPr marL="609585" indent="-474121">
              <a:lnSpc>
                <a:spcPct val="115000"/>
              </a:lnSpc>
              <a:buClr>
                <a:schemeClr val="lt1"/>
              </a:buClr>
              <a:buSzPts val="2000"/>
              <a:buFont typeface="Lato"/>
              <a:buChar char="●"/>
            </a:pPr>
            <a:r>
              <a:rPr lang="en-GB" sz="2400" dirty="0">
                <a:solidFill>
                  <a:schemeClr val="lt1"/>
                </a:solidFill>
                <a:latin typeface="Montserrat ExtraBold"/>
                <a:ea typeface="Lato"/>
                <a:cs typeface="Lato"/>
                <a:sym typeface="Lato"/>
              </a:rPr>
              <a:t>Medical data </a:t>
            </a:r>
            <a:endParaRPr sz="2400" dirty="0">
              <a:solidFill>
                <a:schemeClr val="lt1"/>
              </a:solidFill>
              <a:latin typeface="Montserrat ExtraBold"/>
              <a:ea typeface="Lato"/>
              <a:cs typeface="Lato"/>
              <a:sym typeface="Lato"/>
            </a:endParaRPr>
          </a:p>
          <a:p>
            <a:pPr marL="609585" indent="-474121">
              <a:lnSpc>
                <a:spcPct val="115000"/>
              </a:lnSpc>
              <a:buClr>
                <a:schemeClr val="lt1"/>
              </a:buClr>
              <a:buSzPts val="2000"/>
              <a:buFont typeface="Lato"/>
              <a:buChar char="●"/>
            </a:pPr>
            <a:r>
              <a:rPr lang="en-GB" sz="2400" dirty="0">
                <a:solidFill>
                  <a:schemeClr val="lt1"/>
                </a:solidFill>
                <a:latin typeface="Montserrat ExtraBold"/>
                <a:ea typeface="Lato"/>
                <a:cs typeface="Lato"/>
                <a:sym typeface="Lato"/>
              </a:rPr>
              <a:t>Personal information</a:t>
            </a:r>
          </a:p>
          <a:p>
            <a:pPr algn="ctr"/>
            <a:r>
              <a:rPr lang="en-AU" sz="2400" b="1" dirty="0">
                <a:latin typeface="Montserrat ExtraBold"/>
              </a:rPr>
              <a:t>Phishing Emails, </a:t>
            </a:r>
          </a:p>
          <a:p>
            <a:r>
              <a:rPr lang="en-AU" sz="2400" b="0" i="0" dirty="0">
                <a:solidFill>
                  <a:schemeClr val="bg1"/>
                </a:solidFill>
                <a:effectLst/>
                <a:latin typeface="Montserrat ExtraBold"/>
              </a:rPr>
              <a:t> Malicious actors reserving </a:t>
            </a:r>
            <a:r>
              <a:rPr lang="en-AU" sz="2400" dirty="0">
                <a:solidFill>
                  <a:schemeClr val="bg1"/>
                </a:solidFill>
                <a:latin typeface="Montserrat ExtraBold"/>
              </a:rPr>
              <a:t>t</a:t>
            </a:r>
            <a:r>
              <a:rPr lang="en-AU" sz="2400" b="0" i="0" dirty="0">
                <a:solidFill>
                  <a:schemeClr val="bg1"/>
                </a:solidFill>
                <a:effectLst/>
                <a:latin typeface="Montserrat ExtraBold"/>
              </a:rPr>
              <a:t>heir </a:t>
            </a:r>
          </a:p>
          <a:p>
            <a:r>
              <a:rPr lang="en-AU" sz="2400" b="0" i="0" dirty="0">
                <a:solidFill>
                  <a:schemeClr val="bg1"/>
                </a:solidFill>
                <a:effectLst/>
                <a:latin typeface="Montserrat ExtraBold"/>
              </a:rPr>
              <a:t>Cyber Attacks through Social Engineering.</a:t>
            </a:r>
          </a:p>
        </p:txBody>
      </p:sp>
      <p:pic>
        <p:nvPicPr>
          <p:cNvPr id="336" name="Google Shape;336;p26"/>
          <p:cNvPicPr preferRelativeResize="0"/>
          <p:nvPr/>
        </p:nvPicPr>
        <p:blipFill>
          <a:blip r:embed="rId3">
            <a:alphaModFix/>
          </a:blip>
          <a:stretch>
            <a:fillRect/>
          </a:stretch>
        </p:blipFill>
        <p:spPr>
          <a:xfrm>
            <a:off x="9534265" y="2014342"/>
            <a:ext cx="2478371" cy="1605801"/>
          </a:xfrm>
          <a:prstGeom prst="rect">
            <a:avLst/>
          </a:prstGeom>
          <a:noFill/>
          <a:ln>
            <a:noFill/>
          </a:ln>
        </p:spPr>
      </p:pic>
      <p:pic>
        <p:nvPicPr>
          <p:cNvPr id="337" name="Google Shape;337;p26"/>
          <p:cNvPicPr preferRelativeResize="0"/>
          <p:nvPr/>
        </p:nvPicPr>
        <p:blipFill>
          <a:blip r:embed="rId4">
            <a:alphaModFix/>
          </a:blip>
          <a:stretch>
            <a:fillRect/>
          </a:stretch>
        </p:blipFill>
        <p:spPr>
          <a:xfrm>
            <a:off x="254368" y="2604655"/>
            <a:ext cx="1343523" cy="1311279"/>
          </a:xfrm>
          <a:prstGeom prst="rect">
            <a:avLst/>
          </a:prstGeom>
          <a:noFill/>
          <a:ln>
            <a:noFill/>
          </a:ln>
        </p:spPr>
      </p:pic>
      <p:pic>
        <p:nvPicPr>
          <p:cNvPr id="340" name="Google Shape;340;p26"/>
          <p:cNvPicPr preferRelativeResize="0"/>
          <p:nvPr/>
        </p:nvPicPr>
        <p:blipFill>
          <a:blip r:embed="rId5">
            <a:alphaModFix/>
          </a:blip>
          <a:stretch>
            <a:fillRect/>
          </a:stretch>
        </p:blipFill>
        <p:spPr>
          <a:xfrm>
            <a:off x="125719" y="4262582"/>
            <a:ext cx="1509118" cy="1653318"/>
          </a:xfrm>
          <a:prstGeom prst="rect">
            <a:avLst/>
          </a:prstGeom>
          <a:noFill/>
          <a:ln>
            <a:noFill/>
          </a:ln>
        </p:spPr>
      </p:pic>
      <p:pic>
        <p:nvPicPr>
          <p:cNvPr id="341" name="Google Shape;341;p26"/>
          <p:cNvPicPr preferRelativeResize="0"/>
          <p:nvPr/>
        </p:nvPicPr>
        <p:blipFill>
          <a:blip r:embed="rId6">
            <a:alphaModFix/>
          </a:blip>
          <a:stretch>
            <a:fillRect/>
          </a:stretch>
        </p:blipFill>
        <p:spPr>
          <a:xfrm>
            <a:off x="9459265" y="3514454"/>
            <a:ext cx="2478367" cy="2478367"/>
          </a:xfrm>
          <a:prstGeom prst="rect">
            <a:avLst/>
          </a:prstGeom>
          <a:noFill/>
          <a:ln>
            <a:noFill/>
          </a:ln>
          <a:effectLst>
            <a:outerShdw blurRad="57150" dist="19050" dir="5400000" algn="bl" rotWithShape="0">
              <a:srgbClr val="000000">
                <a:alpha val="50000"/>
              </a:srgbClr>
            </a:outerShdw>
          </a:effectLst>
        </p:spPr>
      </p:pic>
      <p:sp>
        <p:nvSpPr>
          <p:cNvPr id="343" name="Google Shape;343;p26"/>
          <p:cNvSpPr txBox="1"/>
          <p:nvPr/>
        </p:nvSpPr>
        <p:spPr>
          <a:xfrm>
            <a:off x="402334" y="1021523"/>
            <a:ext cx="10084044" cy="1351695"/>
          </a:xfrm>
          <a:prstGeom prst="rect">
            <a:avLst/>
          </a:prstGeom>
          <a:noFill/>
          <a:ln>
            <a:noFill/>
          </a:ln>
        </p:spPr>
        <p:txBody>
          <a:bodyPr spcFirstLastPara="1" wrap="square" lIns="121900" tIns="121900" rIns="121900" bIns="121900" anchor="t" anchorCtr="0">
            <a:noAutofit/>
          </a:bodyPr>
          <a:lstStyle/>
          <a:p>
            <a:pPr algn="ctr">
              <a:spcAft>
                <a:spcPts val="2133"/>
              </a:spcAft>
            </a:pPr>
            <a:endParaRPr lang="en-GB" sz="2667" i="1" dirty="0">
              <a:solidFill>
                <a:schemeClr val="bg1"/>
              </a:solidFill>
              <a:latin typeface="+mj-lt"/>
              <a:ea typeface="Lato"/>
              <a:cs typeface="Lato"/>
              <a:sym typeface="Lato"/>
            </a:endParaRPr>
          </a:p>
          <a:p>
            <a:pPr algn="ctr">
              <a:spcAft>
                <a:spcPts val="2133"/>
              </a:spcAft>
            </a:pPr>
            <a:r>
              <a:rPr lang="en-GB" sz="2400" dirty="0">
                <a:solidFill>
                  <a:schemeClr val="bg1"/>
                </a:solidFill>
                <a:latin typeface="Montserrat ExtraBold"/>
                <a:ea typeface="Lato"/>
                <a:cs typeface="Calibri Light" panose="020F0302020204030204" pitchFamily="34" charset="0"/>
                <a:sym typeface="Lato"/>
              </a:rPr>
              <a:t>Wrong!!! You are exactly what an attacker wants</a:t>
            </a:r>
            <a:r>
              <a:rPr lang="en-GB" sz="2667" dirty="0">
                <a:solidFill>
                  <a:schemeClr val="bg1"/>
                </a:solidFill>
                <a:latin typeface="Montserrat ExtraBold"/>
                <a:ea typeface="Lato"/>
                <a:cs typeface="Lato"/>
                <a:sym typeface="Lato"/>
              </a:rPr>
              <a:t>!</a:t>
            </a:r>
            <a:endParaRPr sz="2400" dirty="0">
              <a:solidFill>
                <a:schemeClr val="bg1"/>
              </a:solidFill>
              <a:latin typeface="Montserrat ExtraBold"/>
            </a:endParaRPr>
          </a:p>
        </p:txBody>
      </p:sp>
    </p:spTree>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1AEA4-F093-4542-9509-76601F59B2E7}"/>
              </a:ext>
            </a:extLst>
          </p:cNvPr>
          <p:cNvSpPr>
            <a:spLocks noGrp="1"/>
          </p:cNvSpPr>
          <p:nvPr>
            <p:ph type="title"/>
          </p:nvPr>
        </p:nvSpPr>
        <p:spPr>
          <a:xfrm>
            <a:off x="950259" y="347427"/>
            <a:ext cx="9072282" cy="885981"/>
          </a:xfrm>
        </p:spPr>
        <p:txBody>
          <a:bodyPr/>
          <a:lstStyle/>
          <a:p>
            <a:pPr algn="ctr"/>
            <a:r>
              <a:rPr lang="en-US" sz="2800" b="1" dirty="0">
                <a:solidFill>
                  <a:schemeClr val="accent1">
                    <a:lumMod val="75000"/>
                  </a:schemeClr>
                </a:solidFill>
              </a:rPr>
              <a:t>Social Engineering – One of  several Threats</a:t>
            </a:r>
            <a:br>
              <a:rPr lang="en-US" sz="2800" b="1" dirty="0">
                <a:solidFill>
                  <a:schemeClr val="accent1">
                    <a:lumMod val="75000"/>
                  </a:schemeClr>
                </a:solidFill>
              </a:rPr>
            </a:br>
            <a:r>
              <a:rPr lang="en-US" sz="2800" b="1" dirty="0">
                <a:solidFill>
                  <a:schemeClr val="accent1">
                    <a:lumMod val="75000"/>
                  </a:schemeClr>
                </a:solidFill>
              </a:rPr>
              <a:t>besides Malware, Ransomware etc</a:t>
            </a:r>
          </a:p>
        </p:txBody>
      </p:sp>
      <p:sp>
        <p:nvSpPr>
          <p:cNvPr id="3" name="Text Placeholder 2">
            <a:extLst>
              <a:ext uri="{FF2B5EF4-FFF2-40B4-BE49-F238E27FC236}">
                <a16:creationId xmlns:a16="http://schemas.microsoft.com/office/drawing/2014/main" id="{05EC799C-BB25-4995-9DFF-142A6D0273E7}"/>
              </a:ext>
            </a:extLst>
          </p:cNvPr>
          <p:cNvSpPr>
            <a:spLocks noGrp="1"/>
          </p:cNvSpPr>
          <p:nvPr>
            <p:ph type="body" idx="1"/>
          </p:nvPr>
        </p:nvSpPr>
        <p:spPr>
          <a:xfrm>
            <a:off x="518166" y="2097037"/>
            <a:ext cx="6930116" cy="3535324"/>
          </a:xfrm>
        </p:spPr>
        <p:txBody>
          <a:bodyPr/>
          <a:lstStyle/>
          <a:p>
            <a:pPr marL="186055" indent="0">
              <a:buNone/>
            </a:pPr>
            <a:endParaRPr lang="en-US" sz="3200" dirty="0"/>
          </a:p>
          <a:p>
            <a:pPr marL="608965" indent="-422910"/>
            <a:r>
              <a:rPr lang="en-US" sz="2400" dirty="0"/>
              <a:t>Phishing  - Tops all others</a:t>
            </a:r>
          </a:p>
          <a:p>
            <a:pPr marL="608965" indent="-422910"/>
            <a:r>
              <a:rPr lang="en-US" sz="2400" dirty="0"/>
              <a:t>SMS – Smishing</a:t>
            </a:r>
          </a:p>
          <a:p>
            <a:pPr marL="608965" indent="-422910"/>
            <a:r>
              <a:rPr lang="en-US" sz="2400" dirty="0"/>
              <a:t>VMS – Vishing ( voice)</a:t>
            </a:r>
          </a:p>
          <a:p>
            <a:pPr marL="608965" indent="-422910"/>
            <a:r>
              <a:rPr lang="en-US" sz="2400" dirty="0"/>
              <a:t>Shoulder Surfing</a:t>
            </a:r>
          </a:p>
          <a:p>
            <a:pPr marL="608965" indent="-422910"/>
            <a:r>
              <a:rPr lang="en-US" sz="2400" dirty="0"/>
              <a:t>Tailgating</a:t>
            </a:r>
          </a:p>
          <a:p>
            <a:pPr marL="608965" indent="-422910"/>
            <a:r>
              <a:rPr lang="en-US" sz="2400" dirty="0"/>
              <a:t>Business Email Compromise – most common</a:t>
            </a:r>
          </a:p>
          <a:p>
            <a:pPr marL="608965" indent="-422910"/>
            <a:endParaRPr lang="en-US" dirty="0"/>
          </a:p>
        </p:txBody>
      </p:sp>
      <p:pic>
        <p:nvPicPr>
          <p:cNvPr id="1026" name="Picture 2" descr="What is Spear Phishing? | Spear Phishing Definition | Kaspersky">
            <a:extLst>
              <a:ext uri="{FF2B5EF4-FFF2-40B4-BE49-F238E27FC236}">
                <a16:creationId xmlns:a16="http://schemas.microsoft.com/office/drawing/2014/main" id="{04606DCD-FF01-45D0-B1E7-14488FB3E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7019" y="1757082"/>
            <a:ext cx="2803357" cy="15751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vector graphics&#10;&#10;Description automatically generated">
            <a:extLst>
              <a:ext uri="{FF2B5EF4-FFF2-40B4-BE49-F238E27FC236}">
                <a16:creationId xmlns:a16="http://schemas.microsoft.com/office/drawing/2014/main" id="{8B74BC53-0BFF-4350-9C27-06587C622E67}"/>
              </a:ext>
            </a:extLst>
          </p:cNvPr>
          <p:cNvPicPr>
            <a:picLocks noChangeAspect="1"/>
          </p:cNvPicPr>
          <p:nvPr/>
        </p:nvPicPr>
        <p:blipFill>
          <a:blip r:embed="rId4">
            <a:alphaModFix amt="98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571077" y="3666996"/>
            <a:ext cx="2755239" cy="2461347"/>
          </a:xfrm>
          <a:prstGeom prst="rect">
            <a:avLst/>
          </a:prstGeom>
          <a:effectLst>
            <a:softEdge rad="0"/>
          </a:effectLst>
        </p:spPr>
      </p:pic>
    </p:spTree>
    <p:extLst>
      <p:ext uri="{BB962C8B-B14F-4D97-AF65-F5344CB8AC3E}">
        <p14:creationId xmlns:p14="http://schemas.microsoft.com/office/powerpoint/2010/main" val="1916334848"/>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C6DDD97-E4A1-4880-812D-F102ED3C3AD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94271040"/>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6979-49B6-453A-8B0A-74F9948EB7E3}"/>
              </a:ext>
            </a:extLst>
          </p:cNvPr>
          <p:cNvSpPr>
            <a:spLocks noGrp="1"/>
          </p:cNvSpPr>
          <p:nvPr>
            <p:ph type="title"/>
          </p:nvPr>
        </p:nvSpPr>
        <p:spPr>
          <a:xfrm>
            <a:off x="802206" y="398458"/>
            <a:ext cx="8745206" cy="926968"/>
          </a:xfrm>
        </p:spPr>
        <p:txBody>
          <a:bodyPr/>
          <a:lstStyle/>
          <a:p>
            <a:pPr algn="ctr"/>
            <a:r>
              <a:rPr lang="en-AU" sz="3600" b="1" dirty="0">
                <a:solidFill>
                  <a:schemeClr val="accent1">
                    <a:lumMod val="75000"/>
                  </a:schemeClr>
                </a:solidFill>
              </a:rPr>
              <a:t>Spotting SCAMS in email / SMS </a:t>
            </a:r>
          </a:p>
        </p:txBody>
      </p:sp>
      <p:sp>
        <p:nvSpPr>
          <p:cNvPr id="4" name="Slide Number Placeholder 3">
            <a:extLst>
              <a:ext uri="{FF2B5EF4-FFF2-40B4-BE49-F238E27FC236}">
                <a16:creationId xmlns:a16="http://schemas.microsoft.com/office/drawing/2014/main" id="{3BD5B799-2E15-4337-B713-E7468FCBB5E6}"/>
              </a:ext>
            </a:extLst>
          </p:cNvPr>
          <p:cNvSpPr>
            <a:spLocks noGrp="1"/>
          </p:cNvSpPr>
          <p:nvPr>
            <p:ph type="sldNum" idx="4294967295"/>
          </p:nvPr>
        </p:nvSpPr>
        <p:spPr>
          <a:xfrm>
            <a:off x="11460163" y="6218238"/>
            <a:ext cx="731837" cy="523875"/>
          </a:xfrm>
          <a:prstGeom prst="rect">
            <a:avLst/>
          </a:prstGeom>
        </p:spPr>
        <p:txBody>
          <a:bodyPr/>
          <a:lstStyle/>
          <a:p>
            <a:fld id="{00000000-1234-1234-1234-123412341234}" type="slidenum">
              <a:rPr lang="en-GB" smtClean="0"/>
              <a:pPr/>
              <a:t>13</a:t>
            </a:fld>
            <a:endParaRPr lang="en-GB"/>
          </a:p>
        </p:txBody>
      </p:sp>
      <p:sp>
        <p:nvSpPr>
          <p:cNvPr id="6" name="Text Placeholder 2">
            <a:extLst>
              <a:ext uri="{FF2B5EF4-FFF2-40B4-BE49-F238E27FC236}">
                <a16:creationId xmlns:a16="http://schemas.microsoft.com/office/drawing/2014/main" id="{5F37B0FC-412C-4458-A347-139142D2333D}"/>
              </a:ext>
            </a:extLst>
          </p:cNvPr>
          <p:cNvSpPr>
            <a:spLocks noGrp="1"/>
          </p:cNvSpPr>
          <p:nvPr>
            <p:ph type="body" idx="1"/>
          </p:nvPr>
        </p:nvSpPr>
        <p:spPr>
          <a:xfrm>
            <a:off x="1067350" y="861942"/>
            <a:ext cx="7643061" cy="5356296"/>
          </a:xfrm>
        </p:spPr>
        <p:txBody>
          <a:bodyPr vert="horz" lIns="91440" tIns="45720" rIns="91440" bIns="45720" rtlCol="0" anchor="ctr">
            <a:normAutofit/>
          </a:bodyPr>
          <a:lstStyle/>
          <a:p>
            <a:pPr marL="837565" indent="-457200">
              <a:spcAft>
                <a:spcPts val="600"/>
              </a:spcAft>
              <a:buClr>
                <a:schemeClr val="accent1"/>
              </a:buClr>
              <a:buSzPct val="100000"/>
              <a:buFont typeface="Wingdings" panose="05000000000000000000" pitchFamily="2" charset="2"/>
              <a:buChar char="v"/>
            </a:pPr>
            <a:endParaRPr lang="en-US" sz="2400" dirty="0">
              <a:solidFill>
                <a:schemeClr val="bg1"/>
              </a:solidFill>
            </a:endParaRPr>
          </a:p>
          <a:p>
            <a:pPr marL="837565" indent="-457200">
              <a:spcAft>
                <a:spcPts val="600"/>
              </a:spcAft>
              <a:buClr>
                <a:schemeClr val="accent1"/>
              </a:buClr>
              <a:buSzPct val="100000"/>
              <a:buFont typeface="Wingdings" panose="05000000000000000000" pitchFamily="2" charset="2"/>
              <a:buChar char="v"/>
            </a:pPr>
            <a:r>
              <a:rPr lang="en-US" sz="2400" dirty="0">
                <a:solidFill>
                  <a:schemeClr val="bg1"/>
                </a:solidFill>
                <a:latin typeface="Montserrat Extra bold"/>
              </a:rPr>
              <a:t>Spoofed name.</a:t>
            </a:r>
          </a:p>
          <a:p>
            <a:pPr marL="837565" indent="-457200">
              <a:spcAft>
                <a:spcPts val="600"/>
              </a:spcAft>
              <a:buClr>
                <a:schemeClr val="accent1"/>
              </a:buClr>
              <a:buSzPct val="100000"/>
              <a:buFont typeface="Wingdings" panose="05000000000000000000" pitchFamily="2" charset="2"/>
              <a:buChar char="v"/>
            </a:pPr>
            <a:r>
              <a:rPr lang="en-US" sz="2400" dirty="0">
                <a:solidFill>
                  <a:schemeClr val="bg1"/>
                </a:solidFill>
                <a:latin typeface="Montserrat Extra bold"/>
              </a:rPr>
              <a:t>Reply –to-spoof ( From name genuine)</a:t>
            </a:r>
          </a:p>
          <a:p>
            <a:pPr marL="837565" indent="-457200">
              <a:spcAft>
                <a:spcPts val="600"/>
              </a:spcAft>
              <a:buClr>
                <a:schemeClr val="accent1"/>
              </a:buClr>
              <a:buSzPct val="100000"/>
              <a:buFont typeface="Wingdings" panose="05000000000000000000" pitchFamily="2" charset="2"/>
              <a:buChar char="v"/>
            </a:pPr>
            <a:r>
              <a:rPr lang="en-US" sz="2400" dirty="0">
                <a:solidFill>
                  <a:schemeClr val="bg1"/>
                </a:solidFill>
                <a:latin typeface="Montserrat Extra bold"/>
              </a:rPr>
              <a:t>Look-alike domain name (From address is close in appearance)</a:t>
            </a:r>
          </a:p>
          <a:p>
            <a:pPr marL="837565" indent="-457200">
              <a:spcAft>
                <a:spcPts val="600"/>
              </a:spcAft>
              <a:buClr>
                <a:schemeClr val="accent1"/>
              </a:buClr>
              <a:buSzPct val="100000"/>
              <a:buFont typeface="Wingdings" panose="05000000000000000000" pitchFamily="2" charset="2"/>
              <a:buChar char="v"/>
            </a:pPr>
            <a:r>
              <a:rPr lang="en-US" sz="2400" dirty="0">
                <a:solidFill>
                  <a:schemeClr val="bg1"/>
                </a:solidFill>
                <a:latin typeface="Montserrat Extra bold"/>
              </a:rPr>
              <a:t>Spoofed Sender – No Reply to address</a:t>
            </a:r>
          </a:p>
          <a:p>
            <a:pPr marL="837565" indent="-457200">
              <a:spcAft>
                <a:spcPts val="600"/>
              </a:spcAft>
              <a:buClr>
                <a:schemeClr val="accent1"/>
              </a:buClr>
              <a:buSzPct val="100000"/>
              <a:buFont typeface="Wingdings" panose="05000000000000000000" pitchFamily="2" charset="2"/>
              <a:buChar char="v"/>
            </a:pPr>
            <a:r>
              <a:rPr lang="en-AU" sz="2400" b="0" i="0" dirty="0">
                <a:solidFill>
                  <a:schemeClr val="bg1"/>
                </a:solidFill>
                <a:effectLst/>
                <a:latin typeface="Montserrat Extra bold"/>
              </a:rPr>
              <a:t>Check for “Reply-to” and “Return-path” parameters.</a:t>
            </a:r>
            <a:endParaRPr lang="en-US" sz="2400" dirty="0">
              <a:solidFill>
                <a:schemeClr val="bg1"/>
              </a:solidFill>
              <a:latin typeface="Montserrat Extra bold"/>
            </a:endParaRPr>
          </a:p>
          <a:p>
            <a:pPr marL="837565" indent="-457200">
              <a:spcAft>
                <a:spcPts val="600"/>
              </a:spcAft>
              <a:buClr>
                <a:schemeClr val="accent1"/>
              </a:buClr>
              <a:buSzPct val="100000"/>
              <a:buFont typeface="Wingdings" panose="05000000000000000000" pitchFamily="2" charset="2"/>
              <a:buChar char="v"/>
            </a:pPr>
            <a:r>
              <a:rPr lang="en-US" sz="2400" dirty="0">
                <a:solidFill>
                  <a:schemeClr val="bg1"/>
                </a:solidFill>
                <a:latin typeface="Montserrat Extra bold"/>
              </a:rPr>
              <a:t>Sense of urgency /needs immediate action</a:t>
            </a:r>
          </a:p>
          <a:p>
            <a:pPr marL="837565" indent="-457200">
              <a:spcAft>
                <a:spcPts val="600"/>
              </a:spcAft>
              <a:buClr>
                <a:schemeClr val="accent1"/>
              </a:buClr>
              <a:buSzPct val="100000"/>
              <a:buFont typeface="Wingdings" panose="05000000000000000000" pitchFamily="2" charset="2"/>
              <a:buChar char="v"/>
            </a:pPr>
            <a:r>
              <a:rPr lang="en-US" sz="2400" dirty="0">
                <a:solidFill>
                  <a:schemeClr val="bg1"/>
                </a:solidFill>
                <a:latin typeface="Montserrat Extra bold"/>
              </a:rPr>
              <a:t>Asks for sensitive information, (login info) </a:t>
            </a:r>
          </a:p>
          <a:p>
            <a:pPr marL="837565" indent="-457200">
              <a:spcAft>
                <a:spcPts val="600"/>
              </a:spcAft>
              <a:buClr>
                <a:schemeClr val="accent1"/>
              </a:buClr>
              <a:buSzPct val="100000"/>
              <a:buFont typeface="Wingdings" panose="05000000000000000000" pitchFamily="2" charset="2"/>
              <a:buChar char="v"/>
            </a:pPr>
            <a:r>
              <a:rPr lang="en-US" sz="2400" dirty="0">
                <a:solidFill>
                  <a:schemeClr val="bg1"/>
                </a:solidFill>
                <a:latin typeface="Montserrat Extra bold"/>
              </a:rPr>
              <a:t>Includes link and induces you to click on it</a:t>
            </a:r>
          </a:p>
          <a:p>
            <a:pPr marL="837565" indent="-457200">
              <a:spcAft>
                <a:spcPts val="600"/>
              </a:spcAft>
              <a:buClr>
                <a:schemeClr val="accent1"/>
              </a:buClr>
              <a:buSzPct val="100000"/>
              <a:buFont typeface="Wingdings" panose="05000000000000000000" pitchFamily="2" charset="2"/>
              <a:buChar char="v"/>
            </a:pPr>
            <a:r>
              <a:rPr lang="en-US" sz="2400" dirty="0">
                <a:solidFill>
                  <a:schemeClr val="bg1"/>
                </a:solidFill>
                <a:latin typeface="Montserrat Extra bold"/>
              </a:rPr>
              <a:t>Email / SMS is poorly written</a:t>
            </a:r>
          </a:p>
          <a:p>
            <a:pPr marL="837565" indent="-457200">
              <a:spcAft>
                <a:spcPts val="600"/>
              </a:spcAft>
              <a:buClr>
                <a:schemeClr val="accent1"/>
              </a:buClr>
              <a:buSzPct val="100000"/>
              <a:buFont typeface="Wingdings" panose="05000000000000000000" pitchFamily="2" charset="2"/>
              <a:buChar char="v"/>
            </a:pPr>
            <a:r>
              <a:rPr lang="en-US" sz="2400" dirty="0">
                <a:solidFill>
                  <a:schemeClr val="bg1"/>
                </a:solidFill>
                <a:latin typeface="Montserrat Extra bold"/>
              </a:rPr>
              <a:t>Grammatical mistakes </a:t>
            </a:r>
          </a:p>
        </p:txBody>
      </p:sp>
    </p:spTree>
    <p:extLst>
      <p:ext uri="{BB962C8B-B14F-4D97-AF65-F5344CB8AC3E}">
        <p14:creationId xmlns:p14="http://schemas.microsoft.com/office/powerpoint/2010/main" val="2099638547"/>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50"/>
          <p:cNvSpPr txBox="1">
            <a:spLocks noGrp="1"/>
          </p:cNvSpPr>
          <p:nvPr>
            <p:ph type="title"/>
          </p:nvPr>
        </p:nvSpPr>
        <p:spPr>
          <a:xfrm>
            <a:off x="878541" y="225967"/>
            <a:ext cx="9825318" cy="906966"/>
          </a:xfrm>
          <a:prstGeom prst="rect">
            <a:avLst/>
          </a:prstGeom>
        </p:spPr>
        <p:txBody>
          <a:bodyPr spcFirstLastPara="1" vert="horz" wrap="square" lIns="121900" tIns="121900" rIns="121900" bIns="121900" rtlCol="0" anchor="t" anchorCtr="0">
            <a:noAutofit/>
          </a:bodyPr>
          <a:lstStyle/>
          <a:p>
            <a:pPr algn="ctr"/>
            <a:r>
              <a:rPr lang="en-GB" sz="3600" b="1" dirty="0">
                <a:solidFill>
                  <a:schemeClr val="accent1">
                    <a:lumMod val="75000"/>
                  </a:schemeClr>
                </a:solidFill>
              </a:rPr>
              <a:t>Scammer’s Favourite Topics/Times</a:t>
            </a:r>
            <a:endParaRPr sz="3600" b="1" dirty="0">
              <a:solidFill>
                <a:schemeClr val="accent1">
                  <a:lumMod val="75000"/>
                </a:schemeClr>
              </a:solidFill>
            </a:endParaRPr>
          </a:p>
        </p:txBody>
      </p:sp>
      <p:sp>
        <p:nvSpPr>
          <p:cNvPr id="716" name="Google Shape;716;p50"/>
          <p:cNvSpPr txBox="1">
            <a:spLocks noGrp="1"/>
          </p:cNvSpPr>
          <p:nvPr>
            <p:ph type="sldNum" sz="quarter" idx="4294967295"/>
          </p:nvPr>
        </p:nvSpPr>
        <p:spPr>
          <a:xfrm>
            <a:off x="11353800" y="295275"/>
            <a:ext cx="838200" cy="768350"/>
          </a:xfrm>
          <a:prstGeom prst="rect">
            <a:avLst/>
          </a:prstGeom>
        </p:spPr>
        <p:txBody>
          <a:bodyPr spcFirstLastPara="1" vert="horz" wrap="square" lIns="121900" tIns="121900" rIns="121900" bIns="121900" rtlCol="0" anchor="ctr" anchorCtr="0">
            <a:noAutofit/>
          </a:bodyPr>
          <a:lstStyle/>
          <a:p>
            <a:fld id="{00000000-1234-1234-1234-123412341234}" type="slidenum">
              <a:rPr lang="en-GB"/>
              <a:pPr/>
              <a:t>14</a:t>
            </a:fld>
            <a:endParaRPr/>
          </a:p>
        </p:txBody>
      </p:sp>
      <p:sp>
        <p:nvSpPr>
          <p:cNvPr id="717" name="Google Shape;717;p50"/>
          <p:cNvSpPr txBox="1"/>
          <p:nvPr/>
        </p:nvSpPr>
        <p:spPr>
          <a:xfrm>
            <a:off x="4429946" y="1338464"/>
            <a:ext cx="4406696" cy="306000"/>
          </a:xfrm>
          <a:prstGeom prst="rect">
            <a:avLst/>
          </a:prstGeom>
          <a:noFill/>
          <a:ln>
            <a:noFill/>
          </a:ln>
        </p:spPr>
        <p:txBody>
          <a:bodyPr spcFirstLastPara="1" wrap="square" lIns="121900" tIns="121900" rIns="121900" bIns="121900" anchor="ctr" anchorCtr="0">
            <a:noAutofit/>
          </a:bodyPr>
          <a:lstStyle/>
          <a:p>
            <a:pPr algn="ctr"/>
            <a:endParaRPr sz="2400">
              <a:solidFill>
                <a:schemeClr val="accent1">
                  <a:lumMod val="75000"/>
                </a:schemeClr>
              </a:solidFill>
              <a:latin typeface="Lato"/>
              <a:ea typeface="Lato"/>
              <a:cs typeface="Lato"/>
              <a:sym typeface="Lato"/>
            </a:endParaRPr>
          </a:p>
        </p:txBody>
      </p:sp>
      <p:sp>
        <p:nvSpPr>
          <p:cNvPr id="718" name="Google Shape;718;p50"/>
          <p:cNvSpPr txBox="1"/>
          <p:nvPr/>
        </p:nvSpPr>
        <p:spPr>
          <a:xfrm>
            <a:off x="4775027" y="6026538"/>
            <a:ext cx="3926000" cy="306000"/>
          </a:xfrm>
          <a:prstGeom prst="rect">
            <a:avLst/>
          </a:prstGeom>
          <a:noFill/>
          <a:ln>
            <a:noFill/>
          </a:ln>
        </p:spPr>
        <p:txBody>
          <a:bodyPr spcFirstLastPara="1" wrap="square" lIns="121900" tIns="121900" rIns="121900" bIns="121900" anchor="ctr" anchorCtr="0">
            <a:noAutofit/>
          </a:bodyPr>
          <a:lstStyle/>
          <a:p>
            <a:pPr algn="ctr"/>
            <a:endParaRPr sz="2400">
              <a:solidFill>
                <a:schemeClr val="accent1">
                  <a:lumMod val="75000"/>
                </a:schemeClr>
              </a:solidFill>
              <a:latin typeface="Lato"/>
              <a:ea typeface="Lato"/>
              <a:cs typeface="Lato"/>
              <a:sym typeface="Lato"/>
            </a:endParaRPr>
          </a:p>
        </p:txBody>
      </p:sp>
      <p:graphicFrame>
        <p:nvGraphicFramePr>
          <p:cNvPr id="733" name="Text Placeholder 9">
            <a:extLst>
              <a:ext uri="{FF2B5EF4-FFF2-40B4-BE49-F238E27FC236}">
                <a16:creationId xmlns:a16="http://schemas.microsoft.com/office/drawing/2014/main" id="{60923662-A68C-43C3-B360-AD61802D8F23}"/>
              </a:ext>
            </a:extLst>
          </p:cNvPr>
          <p:cNvGraphicFramePr/>
          <p:nvPr>
            <p:extLst>
              <p:ext uri="{D42A27DB-BD31-4B8C-83A1-F6EECF244321}">
                <p14:modId xmlns:p14="http://schemas.microsoft.com/office/powerpoint/2010/main" val="1133403736"/>
              </p:ext>
            </p:extLst>
          </p:nvPr>
        </p:nvGraphicFramePr>
        <p:xfrm>
          <a:off x="585382" y="1254957"/>
          <a:ext cx="10489855" cy="5222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50"/>
          <p:cNvSpPr txBox="1">
            <a:spLocks noGrp="1"/>
          </p:cNvSpPr>
          <p:nvPr>
            <p:ph type="title"/>
          </p:nvPr>
        </p:nvSpPr>
        <p:spPr>
          <a:xfrm>
            <a:off x="1355358" y="367300"/>
            <a:ext cx="8220688" cy="634538"/>
          </a:xfrm>
          <a:prstGeom prst="rect">
            <a:avLst/>
          </a:prstGeom>
        </p:spPr>
        <p:txBody>
          <a:bodyPr spcFirstLastPara="1" vert="horz" wrap="square" lIns="121900" tIns="121900" rIns="121900" bIns="121900" rtlCol="0" anchor="t" anchorCtr="0">
            <a:noAutofit/>
          </a:bodyPr>
          <a:lstStyle/>
          <a:p>
            <a:pPr algn="ctr"/>
            <a:r>
              <a:rPr lang="en-GB" sz="3600" b="1" dirty="0">
                <a:solidFill>
                  <a:schemeClr val="accent1">
                    <a:lumMod val="75000"/>
                  </a:schemeClr>
                </a:solidFill>
              </a:rPr>
              <a:t>Scammer Favourites - Examples</a:t>
            </a:r>
            <a:endParaRPr sz="3600" b="1" dirty="0">
              <a:solidFill>
                <a:schemeClr val="accent1">
                  <a:lumMod val="75000"/>
                </a:schemeClr>
              </a:solidFill>
            </a:endParaRPr>
          </a:p>
        </p:txBody>
      </p:sp>
      <p:sp>
        <p:nvSpPr>
          <p:cNvPr id="3" name="Text Placeholder 2">
            <a:extLst>
              <a:ext uri="{FF2B5EF4-FFF2-40B4-BE49-F238E27FC236}">
                <a16:creationId xmlns:a16="http://schemas.microsoft.com/office/drawing/2014/main" id="{8B52D0E0-27E2-4E18-A31A-802985C64E22}"/>
              </a:ext>
            </a:extLst>
          </p:cNvPr>
          <p:cNvSpPr>
            <a:spLocks noGrp="1"/>
          </p:cNvSpPr>
          <p:nvPr>
            <p:ph type="body" idx="2"/>
          </p:nvPr>
        </p:nvSpPr>
        <p:spPr>
          <a:xfrm>
            <a:off x="7942800" y="3176800"/>
            <a:ext cx="4249200" cy="3681200"/>
          </a:xfrm>
        </p:spPr>
        <p:txBody>
          <a:bodyPr/>
          <a:lstStyle/>
          <a:p>
            <a:endParaRPr lang="en-AU"/>
          </a:p>
        </p:txBody>
      </p:sp>
      <p:sp>
        <p:nvSpPr>
          <p:cNvPr id="716" name="Google Shape;716;p50"/>
          <p:cNvSpPr txBox="1">
            <a:spLocks noGrp="1"/>
          </p:cNvSpPr>
          <p:nvPr>
            <p:ph type="sldNum" idx="4294967295"/>
          </p:nvPr>
        </p:nvSpPr>
        <p:spPr>
          <a:xfrm>
            <a:off x="11460163" y="6218238"/>
            <a:ext cx="731837" cy="523875"/>
          </a:xfrm>
          <a:prstGeom prst="rect">
            <a:avLst/>
          </a:prstGeom>
        </p:spPr>
        <p:txBody>
          <a:bodyPr spcFirstLastPara="1" vert="horz" wrap="square" lIns="121900" tIns="121900" rIns="121900" bIns="121900" rtlCol="0" anchor="ctr" anchorCtr="0">
            <a:noAutofit/>
          </a:bodyPr>
          <a:lstStyle/>
          <a:p>
            <a:fld id="{00000000-1234-1234-1234-123412341234}" type="slidenum">
              <a:rPr lang="en-GB"/>
              <a:pPr/>
              <a:t>15</a:t>
            </a:fld>
            <a:endParaRPr/>
          </a:p>
        </p:txBody>
      </p:sp>
      <p:sp>
        <p:nvSpPr>
          <p:cNvPr id="717" name="Google Shape;717;p50"/>
          <p:cNvSpPr txBox="1"/>
          <p:nvPr/>
        </p:nvSpPr>
        <p:spPr>
          <a:xfrm>
            <a:off x="421584" y="1761495"/>
            <a:ext cx="4406696" cy="306000"/>
          </a:xfrm>
          <a:prstGeom prst="rect">
            <a:avLst/>
          </a:prstGeom>
          <a:noFill/>
          <a:ln>
            <a:noFill/>
          </a:ln>
        </p:spPr>
        <p:txBody>
          <a:bodyPr spcFirstLastPara="1" wrap="square" lIns="121900" tIns="121900" rIns="121900" bIns="121900" anchor="ctr" anchorCtr="0">
            <a:noAutofit/>
          </a:bodyPr>
          <a:lstStyle/>
          <a:p>
            <a:pPr algn="ctr"/>
            <a:r>
              <a:rPr lang="en-GB" sz="2800" dirty="0">
                <a:solidFill>
                  <a:schemeClr val="accent1">
                    <a:lumMod val="75000"/>
                  </a:schemeClr>
                </a:solidFill>
                <a:latin typeface="Montserrat ExtraBold"/>
                <a:ea typeface="Lato"/>
                <a:cs typeface="Lato"/>
                <a:sym typeface="Lato"/>
              </a:rPr>
              <a:t>Recent events – Covid-19</a:t>
            </a:r>
            <a:endParaRPr sz="2800" dirty="0">
              <a:solidFill>
                <a:schemeClr val="accent1">
                  <a:lumMod val="75000"/>
                </a:schemeClr>
              </a:solidFill>
              <a:latin typeface="Montserrat ExtraBold"/>
              <a:ea typeface="Lato"/>
              <a:cs typeface="Lato"/>
              <a:sym typeface="Lato"/>
            </a:endParaRPr>
          </a:p>
        </p:txBody>
      </p:sp>
      <p:sp>
        <p:nvSpPr>
          <p:cNvPr id="718" name="Google Shape;718;p50"/>
          <p:cNvSpPr txBox="1"/>
          <p:nvPr/>
        </p:nvSpPr>
        <p:spPr>
          <a:xfrm>
            <a:off x="6758133" y="1745800"/>
            <a:ext cx="3926000" cy="306000"/>
          </a:xfrm>
          <a:prstGeom prst="rect">
            <a:avLst/>
          </a:prstGeom>
          <a:noFill/>
          <a:ln>
            <a:noFill/>
          </a:ln>
        </p:spPr>
        <p:txBody>
          <a:bodyPr spcFirstLastPara="1" wrap="square" lIns="121900" tIns="121900" rIns="121900" bIns="121900" anchor="ctr" anchorCtr="0">
            <a:noAutofit/>
          </a:bodyPr>
          <a:lstStyle/>
          <a:p>
            <a:pPr algn="ctr"/>
            <a:r>
              <a:rPr lang="en-GB" sz="2800" dirty="0">
                <a:solidFill>
                  <a:schemeClr val="accent1">
                    <a:lumMod val="75000"/>
                  </a:schemeClr>
                </a:solidFill>
                <a:latin typeface="Montserrat ExtraBold"/>
                <a:ea typeface="Lato"/>
                <a:cs typeface="Lato"/>
                <a:sym typeface="Lato"/>
              </a:rPr>
              <a:t>Order Cancelled</a:t>
            </a:r>
            <a:endParaRPr sz="2800" dirty="0">
              <a:solidFill>
                <a:schemeClr val="accent1">
                  <a:lumMod val="75000"/>
                </a:schemeClr>
              </a:solidFill>
              <a:latin typeface="Montserrat ExtraBold"/>
              <a:ea typeface="Lato"/>
              <a:cs typeface="Lato"/>
              <a:sym typeface="Lato"/>
            </a:endParaRPr>
          </a:p>
        </p:txBody>
      </p:sp>
      <p:pic>
        <p:nvPicPr>
          <p:cNvPr id="720" name="Google Shape;720;p50"/>
          <p:cNvPicPr preferRelativeResize="0"/>
          <p:nvPr/>
        </p:nvPicPr>
        <p:blipFill rotWithShape="1">
          <a:blip r:embed="rId3">
            <a:alphaModFix/>
          </a:blip>
          <a:srcRect l="2108" t="8695" r="5427" b="19382"/>
          <a:stretch/>
        </p:blipFill>
        <p:spPr>
          <a:xfrm>
            <a:off x="579080" y="2554257"/>
            <a:ext cx="4249200" cy="3681200"/>
          </a:xfrm>
          <a:prstGeom prst="rect">
            <a:avLst/>
          </a:prstGeom>
          <a:noFill/>
          <a:ln>
            <a:noFill/>
          </a:ln>
        </p:spPr>
      </p:pic>
      <p:pic>
        <p:nvPicPr>
          <p:cNvPr id="721" name="Google Shape;721;p50"/>
          <p:cNvPicPr preferRelativeResize="0"/>
          <p:nvPr/>
        </p:nvPicPr>
        <p:blipFill rotWithShape="1">
          <a:blip r:embed="rId4">
            <a:alphaModFix/>
          </a:blip>
          <a:srcRect b="3091"/>
          <a:stretch/>
        </p:blipFill>
        <p:spPr>
          <a:xfrm>
            <a:off x="6836642" y="2623384"/>
            <a:ext cx="4239885" cy="3681200"/>
          </a:xfrm>
          <a:prstGeom prst="rect">
            <a:avLst/>
          </a:prstGeom>
          <a:noFill/>
          <a:ln>
            <a:noFill/>
          </a:ln>
        </p:spPr>
      </p:pic>
      <p:sp>
        <p:nvSpPr>
          <p:cNvPr id="722" name="Google Shape;722;p50"/>
          <p:cNvSpPr txBox="1"/>
          <p:nvPr/>
        </p:nvSpPr>
        <p:spPr>
          <a:xfrm>
            <a:off x="6836642" y="226451"/>
            <a:ext cx="4000000" cy="8652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endParaRPr sz="2667" i="1">
              <a:solidFill>
                <a:schemeClr val="lt1"/>
              </a:solidFill>
              <a:latin typeface="Lato"/>
              <a:ea typeface="Lato"/>
              <a:cs typeface="Lato"/>
              <a:sym typeface="Lato"/>
            </a:endParaRPr>
          </a:p>
        </p:txBody>
      </p:sp>
    </p:spTree>
    <p:extLst>
      <p:ext uri="{BB962C8B-B14F-4D97-AF65-F5344CB8AC3E}">
        <p14:creationId xmlns:p14="http://schemas.microsoft.com/office/powerpoint/2010/main" val="2100243080"/>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43"/>
          <p:cNvSpPr txBox="1"/>
          <p:nvPr/>
        </p:nvSpPr>
        <p:spPr>
          <a:xfrm>
            <a:off x="226430" y="1553592"/>
            <a:ext cx="4805251" cy="3738122"/>
          </a:xfrm>
          <a:prstGeom prst="rect">
            <a:avLst/>
          </a:prstGeom>
          <a:noFill/>
          <a:ln>
            <a:noFill/>
          </a:ln>
        </p:spPr>
        <p:txBody>
          <a:bodyPr spcFirstLastPara="1" wrap="square" lIns="121900" tIns="121900" rIns="121900" bIns="121900" anchor="t" anchorCtr="0">
            <a:noAutofit/>
          </a:bodyPr>
          <a:lstStyle/>
          <a:p>
            <a:pPr>
              <a:lnSpc>
                <a:spcPct val="115000"/>
              </a:lnSpc>
              <a:spcBef>
                <a:spcPts val="2133"/>
              </a:spcBef>
              <a:spcAft>
                <a:spcPts val="2133"/>
              </a:spcAft>
            </a:pPr>
            <a:endParaRPr lang="en-US" sz="2800" dirty="0">
              <a:solidFill>
                <a:schemeClr val="bg1"/>
              </a:solidFill>
              <a:latin typeface="Montserrat ExtraBold"/>
              <a:cs typeface="Arial"/>
            </a:endParaRPr>
          </a:p>
          <a:p>
            <a:pPr marL="457200" indent="-457200">
              <a:lnSpc>
                <a:spcPct val="114999"/>
              </a:lnSpc>
              <a:spcBef>
                <a:spcPts val="2133"/>
              </a:spcBef>
              <a:spcAft>
                <a:spcPts val="2133"/>
              </a:spcAft>
              <a:buFont typeface="Wingdings" panose="05000000000000000000" pitchFamily="2" charset="2"/>
              <a:buChar char="v"/>
            </a:pPr>
            <a:r>
              <a:rPr lang="en-US" sz="2800" dirty="0">
                <a:solidFill>
                  <a:schemeClr val="bg1"/>
                </a:solidFill>
                <a:latin typeface="Montserrat ExtraBold"/>
                <a:cs typeface="Arial"/>
              </a:rPr>
              <a:t>Panic : Account restriction!</a:t>
            </a:r>
            <a:endParaRPr lang="en-US" sz="2800" dirty="0">
              <a:solidFill>
                <a:schemeClr val="bg1"/>
              </a:solidFill>
              <a:latin typeface="Montserrat ExtraBold"/>
            </a:endParaRPr>
          </a:p>
          <a:p>
            <a:pPr marL="457200" indent="-457200">
              <a:lnSpc>
                <a:spcPct val="114999"/>
              </a:lnSpc>
              <a:spcBef>
                <a:spcPts val="2133"/>
              </a:spcBef>
              <a:spcAft>
                <a:spcPts val="2133"/>
              </a:spcAft>
              <a:buFont typeface="Wingdings" panose="05000000000000000000" pitchFamily="2" charset="2"/>
              <a:buChar char="v"/>
            </a:pPr>
            <a:r>
              <a:rPr lang="en-US" sz="2800" dirty="0">
                <a:solidFill>
                  <a:schemeClr val="bg1"/>
                </a:solidFill>
                <a:latin typeface="Montserrat ExtraBold"/>
                <a:cs typeface="Arial"/>
              </a:rPr>
              <a:t>Immediate action needed!</a:t>
            </a:r>
          </a:p>
          <a:p>
            <a:pPr>
              <a:lnSpc>
                <a:spcPct val="114999"/>
              </a:lnSpc>
              <a:spcBef>
                <a:spcPts val="2133"/>
              </a:spcBef>
              <a:spcAft>
                <a:spcPts val="2133"/>
              </a:spcAft>
            </a:pPr>
            <a:endParaRPr lang="en-US" sz="2800" dirty="0">
              <a:solidFill>
                <a:schemeClr val="bg1"/>
              </a:solidFill>
              <a:cs typeface="Arial"/>
            </a:endParaRPr>
          </a:p>
        </p:txBody>
      </p:sp>
      <p:sp>
        <p:nvSpPr>
          <p:cNvPr id="633" name="Google Shape;633;p43"/>
          <p:cNvSpPr txBox="1">
            <a:spLocks noGrp="1"/>
          </p:cNvSpPr>
          <p:nvPr>
            <p:ph type="title"/>
          </p:nvPr>
        </p:nvSpPr>
        <p:spPr>
          <a:xfrm>
            <a:off x="374036" y="320894"/>
            <a:ext cx="11360800" cy="763600"/>
          </a:xfrm>
        </p:spPr>
        <p:txBody>
          <a:bodyPr spcFirstLastPara="1" vert="horz" wrap="square" lIns="121900" tIns="121900" rIns="121900" bIns="121900" rtlCol="0" anchor="t" anchorCtr="0">
            <a:noAutofit/>
          </a:bodyPr>
          <a:lstStyle/>
          <a:p>
            <a:pPr algn="ctr"/>
            <a:r>
              <a:rPr lang="en-GB" sz="3600" b="1" dirty="0">
                <a:solidFill>
                  <a:schemeClr val="accent1">
                    <a:lumMod val="75000"/>
                  </a:schemeClr>
                </a:solidFill>
              </a:rPr>
              <a:t>SMS SCAM Example (Smishing)</a:t>
            </a:r>
            <a:endParaRPr lang="en-US" sz="3600" b="1" dirty="0">
              <a:solidFill>
                <a:schemeClr val="accent1">
                  <a:lumMod val="75000"/>
                </a:schemeClr>
              </a:solidFill>
            </a:endParaRPr>
          </a:p>
        </p:txBody>
      </p:sp>
      <p:sp>
        <p:nvSpPr>
          <p:cNvPr id="634" name="Google Shape;634;p43"/>
          <p:cNvSpPr txBox="1">
            <a:spLocks noGrp="1"/>
          </p:cNvSpPr>
          <p:nvPr>
            <p:ph type="sldNum" sz="quarter" idx="12"/>
          </p:nvPr>
        </p:nvSpPr>
        <p:spPr/>
        <p:txBody>
          <a:bodyPr spcFirstLastPara="1" vert="horz" wrap="square" lIns="121900" tIns="121900" rIns="121900" bIns="121900" rtlCol="0" anchor="ctr" anchorCtr="0">
            <a:noAutofit/>
          </a:bodyPr>
          <a:lstStyle/>
          <a:p>
            <a:fld id="{00000000-1234-1234-1234-123412341234}" type="slidenum">
              <a:rPr lang="en-GB"/>
              <a:pPr/>
              <a:t>16</a:t>
            </a:fld>
            <a:endParaRPr lang="en-GB"/>
          </a:p>
        </p:txBody>
      </p:sp>
      <p:sp>
        <p:nvSpPr>
          <p:cNvPr id="637" name="Google Shape;637;p43"/>
          <p:cNvSpPr txBox="1"/>
          <p:nvPr/>
        </p:nvSpPr>
        <p:spPr>
          <a:xfrm>
            <a:off x="6303168" y="2381740"/>
            <a:ext cx="5660879" cy="3699913"/>
          </a:xfrm>
          <a:prstGeom prst="rect">
            <a:avLst/>
          </a:prstGeom>
          <a:solidFill>
            <a:schemeClr val="accent6">
              <a:lumMod val="90000"/>
              <a:lumOff val="10000"/>
            </a:schemeClr>
          </a:solidFill>
          <a:ln>
            <a:noFill/>
          </a:ln>
        </p:spPr>
        <p:txBody>
          <a:bodyPr spcFirstLastPara="1" wrap="square" lIns="121900" tIns="121900" rIns="121900" bIns="121900" anchor="ctr" anchorCtr="0">
            <a:noAutofit/>
          </a:bodyPr>
          <a:lstStyle/>
          <a:p>
            <a:pPr>
              <a:lnSpc>
                <a:spcPct val="115000"/>
              </a:lnSpc>
              <a:spcAft>
                <a:spcPts val="2133"/>
              </a:spcAft>
            </a:pPr>
            <a:endParaRPr lang="en-AU" sz="2800">
              <a:solidFill>
                <a:schemeClr val="bg1"/>
              </a:solidFill>
              <a:ea typeface="Lato"/>
              <a:cs typeface="Lato"/>
            </a:endParaRPr>
          </a:p>
        </p:txBody>
      </p:sp>
      <p:sp>
        <p:nvSpPr>
          <p:cNvPr id="638" name="Google Shape;638;p43"/>
          <p:cNvSpPr txBox="1"/>
          <p:nvPr/>
        </p:nvSpPr>
        <p:spPr>
          <a:xfrm>
            <a:off x="6979617" y="3926400"/>
            <a:ext cx="2022800" cy="411200"/>
          </a:xfrm>
          <a:prstGeom prst="rect">
            <a:avLst/>
          </a:prstGeom>
          <a:noFill/>
          <a:ln>
            <a:noFill/>
          </a:ln>
        </p:spPr>
        <p:txBody>
          <a:bodyPr spcFirstLastPara="1" wrap="square" lIns="121900" tIns="121900" rIns="121900" bIns="121900" anchor="t" anchorCtr="0">
            <a:noAutofit/>
          </a:bodyPr>
          <a:lstStyle/>
          <a:p>
            <a:pPr algn="ctr"/>
            <a:r>
              <a:rPr lang="en-GB" sz="1067">
                <a:solidFill>
                  <a:srgbClr val="999999"/>
                </a:solidFill>
                <a:latin typeface="Lato"/>
                <a:ea typeface="Lato"/>
                <a:cs typeface="Lato"/>
                <a:sym typeface="Lato"/>
              </a:rPr>
              <a:t>Source: CNN</a:t>
            </a:r>
            <a:endParaRPr sz="1067">
              <a:solidFill>
                <a:srgbClr val="999999"/>
              </a:solidFill>
              <a:latin typeface="Lato"/>
              <a:ea typeface="Lato"/>
              <a:cs typeface="Lato"/>
              <a:sym typeface="Lato"/>
            </a:endParaRPr>
          </a:p>
        </p:txBody>
      </p:sp>
      <p:pic>
        <p:nvPicPr>
          <p:cNvPr id="2" name="Picture 1">
            <a:extLst>
              <a:ext uri="{FF2B5EF4-FFF2-40B4-BE49-F238E27FC236}">
                <a16:creationId xmlns:a16="http://schemas.microsoft.com/office/drawing/2014/main" id="{8D798D67-C67C-4BC2-A3DA-BB4B79377CBD}"/>
              </a:ext>
            </a:extLst>
          </p:cNvPr>
          <p:cNvPicPr>
            <a:picLocks noChangeAspect="1"/>
          </p:cNvPicPr>
          <p:nvPr/>
        </p:nvPicPr>
        <p:blipFill>
          <a:blip r:embed="rId3"/>
          <a:stretch>
            <a:fillRect/>
          </a:stretch>
        </p:blipFill>
        <p:spPr>
          <a:xfrm>
            <a:off x="5149049" y="1553592"/>
            <a:ext cx="6816521" cy="45207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6979-49B6-453A-8B0A-74F9948EB7E3}"/>
              </a:ext>
            </a:extLst>
          </p:cNvPr>
          <p:cNvSpPr>
            <a:spLocks noGrp="1"/>
          </p:cNvSpPr>
          <p:nvPr>
            <p:ph type="title"/>
          </p:nvPr>
        </p:nvSpPr>
        <p:spPr>
          <a:xfrm>
            <a:off x="1251333" y="593367"/>
            <a:ext cx="2781500" cy="1255200"/>
          </a:xfrm>
        </p:spPr>
        <p:txBody>
          <a:bodyPr/>
          <a:lstStyle/>
          <a:p>
            <a:br>
              <a:rPr lang="en-AU" sz="2400"/>
            </a:br>
            <a:br>
              <a:rPr lang="en-AU" sz="2400"/>
            </a:br>
            <a:br>
              <a:rPr lang="en-AU" sz="2400"/>
            </a:br>
            <a:br>
              <a:rPr lang="en-AU" sz="2400"/>
            </a:br>
            <a:endParaRPr lang="en-US"/>
          </a:p>
        </p:txBody>
      </p:sp>
      <p:sp>
        <p:nvSpPr>
          <p:cNvPr id="7" name="Subtitle 6">
            <a:extLst>
              <a:ext uri="{FF2B5EF4-FFF2-40B4-BE49-F238E27FC236}">
                <a16:creationId xmlns:a16="http://schemas.microsoft.com/office/drawing/2014/main" id="{50BA69BE-AB05-47AB-A0ED-CE163BE53B88}"/>
              </a:ext>
            </a:extLst>
          </p:cNvPr>
          <p:cNvSpPr>
            <a:spLocks noGrp="1"/>
          </p:cNvSpPr>
          <p:nvPr>
            <p:ph type="subTitle" idx="1"/>
          </p:nvPr>
        </p:nvSpPr>
        <p:spPr>
          <a:xfrm>
            <a:off x="322217" y="2162050"/>
            <a:ext cx="4337516" cy="3599558"/>
          </a:xfrm>
        </p:spPr>
        <p:txBody>
          <a:bodyPr/>
          <a:lstStyle/>
          <a:p>
            <a:pPr marL="685800" indent="-571500">
              <a:buFont typeface="Wingdings" panose="05000000000000000000" pitchFamily="2" charset="2"/>
              <a:buChar char="v"/>
            </a:pPr>
            <a:r>
              <a:rPr lang="en-US" sz="3600" dirty="0"/>
              <a:t>Poor grammar / English style</a:t>
            </a:r>
          </a:p>
          <a:p>
            <a:pPr marL="685800" indent="-571500">
              <a:buFont typeface="Wingdings" panose="05000000000000000000" pitchFamily="2" charset="2"/>
              <a:buChar char="v"/>
            </a:pPr>
            <a:endParaRPr lang="en-US" sz="3600" dirty="0"/>
          </a:p>
          <a:p>
            <a:pPr marL="685800" indent="-571500">
              <a:buFont typeface="Wingdings" panose="05000000000000000000" pitchFamily="2" charset="2"/>
              <a:buChar char="v"/>
            </a:pPr>
            <a:r>
              <a:rPr lang="en-US" sz="3600" dirty="0"/>
              <a:t>Asks for personal information</a:t>
            </a:r>
          </a:p>
          <a:p>
            <a:pPr>
              <a:buFont typeface="Arial"/>
              <a:buChar char="•"/>
            </a:pPr>
            <a:endParaRPr lang="en-US" sz="2400" dirty="0"/>
          </a:p>
          <a:p>
            <a:pPr>
              <a:buFont typeface="Arial"/>
              <a:buChar char="•"/>
            </a:pPr>
            <a:endParaRPr lang="en-US" sz="2400" dirty="0"/>
          </a:p>
          <a:p>
            <a:pPr marL="114300" indent="0"/>
            <a:endParaRPr lang="en-US" sz="2400" dirty="0"/>
          </a:p>
          <a:p>
            <a:pPr>
              <a:buFont typeface="Arial"/>
              <a:buChar char="•"/>
            </a:pPr>
            <a:endParaRPr lang="en-US" sz="2400" dirty="0"/>
          </a:p>
        </p:txBody>
      </p:sp>
      <p:sp>
        <p:nvSpPr>
          <p:cNvPr id="4" name="Slide Number Placeholder 3">
            <a:extLst>
              <a:ext uri="{FF2B5EF4-FFF2-40B4-BE49-F238E27FC236}">
                <a16:creationId xmlns:a16="http://schemas.microsoft.com/office/drawing/2014/main" id="{3BD5B799-2E15-4337-B713-E7468FCBB5E6}"/>
              </a:ext>
            </a:extLst>
          </p:cNvPr>
          <p:cNvSpPr>
            <a:spLocks noGrp="1"/>
          </p:cNvSpPr>
          <p:nvPr>
            <p:ph type="sldNum" idx="4294967295"/>
          </p:nvPr>
        </p:nvSpPr>
        <p:spPr>
          <a:xfrm>
            <a:off x="11460163" y="6218238"/>
            <a:ext cx="731837" cy="523875"/>
          </a:xfrm>
          <a:prstGeom prst="rect">
            <a:avLst/>
          </a:prstGeom>
        </p:spPr>
        <p:txBody>
          <a:bodyPr/>
          <a:lstStyle/>
          <a:p>
            <a:fld id="{00000000-1234-1234-1234-123412341234}" type="slidenum">
              <a:rPr lang="en-GB" smtClean="0"/>
              <a:pPr/>
              <a:t>17</a:t>
            </a:fld>
            <a:endParaRPr lang="en-GB"/>
          </a:p>
        </p:txBody>
      </p:sp>
      <p:pic>
        <p:nvPicPr>
          <p:cNvPr id="5" name="Picture 6" descr="Threat update: COVID-19 malicious cyber activity 20 April 2020 | Cyber.gov. au">
            <a:extLst>
              <a:ext uri="{FF2B5EF4-FFF2-40B4-BE49-F238E27FC236}">
                <a16:creationId xmlns:a16="http://schemas.microsoft.com/office/drawing/2014/main" id="{080CF5F6-FED6-4E00-9A0D-F2562D29E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0281" y="18640"/>
            <a:ext cx="7488195" cy="68393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3DB0A134-65EA-4992-ABF3-715B8A389642}"/>
                  </a:ext>
                </a:extLst>
              </p14:cNvPr>
              <p14:cNvContentPartPr/>
              <p14:nvPr/>
            </p14:nvContentPartPr>
            <p14:xfrm>
              <a:off x="10084593" y="6090822"/>
              <a:ext cx="1466850" cy="28575"/>
            </p14:xfrm>
          </p:contentPart>
        </mc:Choice>
        <mc:Fallback xmlns="">
          <p:pic>
            <p:nvPicPr>
              <p:cNvPr id="8" name="Ink 7">
                <a:extLst>
                  <a:ext uri="{FF2B5EF4-FFF2-40B4-BE49-F238E27FC236}">
                    <a16:creationId xmlns:a16="http://schemas.microsoft.com/office/drawing/2014/main" id="{3DB0A134-65EA-4992-ABF3-715B8A389642}"/>
                  </a:ext>
                </a:extLst>
              </p:cNvPr>
              <p:cNvPicPr/>
              <p:nvPr/>
            </p:nvPicPr>
            <p:blipFill>
              <a:blip r:embed="rId5"/>
              <a:stretch>
                <a:fillRect/>
              </a:stretch>
            </p:blipFill>
            <p:spPr>
              <a:xfrm>
                <a:off x="10066542" y="6074947"/>
                <a:ext cx="1502592" cy="6000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298D2CE5-F774-49F1-8411-7AC169072FEA}"/>
                  </a:ext>
                </a:extLst>
              </p14:cNvPr>
              <p14:cNvContentPartPr/>
              <p14:nvPr/>
            </p14:nvContentPartPr>
            <p14:xfrm>
              <a:off x="9598820" y="6100762"/>
              <a:ext cx="628650" cy="9525"/>
            </p14:xfrm>
          </p:contentPart>
        </mc:Choice>
        <mc:Fallback xmlns="">
          <p:pic>
            <p:nvPicPr>
              <p:cNvPr id="9" name="Ink 8">
                <a:extLst>
                  <a:ext uri="{FF2B5EF4-FFF2-40B4-BE49-F238E27FC236}">
                    <a16:creationId xmlns:a16="http://schemas.microsoft.com/office/drawing/2014/main" id="{298D2CE5-F774-49F1-8411-7AC169072FEA}"/>
                  </a:ext>
                </a:extLst>
              </p:cNvPr>
              <p:cNvPicPr/>
              <p:nvPr/>
            </p:nvPicPr>
            <p:blipFill>
              <a:blip r:embed="rId7"/>
              <a:stretch>
                <a:fillRect/>
              </a:stretch>
            </p:blipFill>
            <p:spPr>
              <a:xfrm>
                <a:off x="9580807" y="5624512"/>
                <a:ext cx="664316" cy="952500"/>
              </a:xfrm>
              <a:prstGeom prst="rect">
                <a:avLst/>
              </a:prstGeom>
            </p:spPr>
          </p:pic>
        </mc:Fallback>
      </mc:AlternateContent>
    </p:spTree>
    <p:extLst>
      <p:ext uri="{BB962C8B-B14F-4D97-AF65-F5344CB8AC3E}">
        <p14:creationId xmlns:p14="http://schemas.microsoft.com/office/powerpoint/2010/main" val="3840366803"/>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D5B799-2E15-4337-B713-E7468FCBB5E6}"/>
              </a:ext>
            </a:extLst>
          </p:cNvPr>
          <p:cNvSpPr>
            <a:spLocks noGrp="1"/>
          </p:cNvSpPr>
          <p:nvPr>
            <p:ph type="sldNum" idx="4294967295"/>
          </p:nvPr>
        </p:nvSpPr>
        <p:spPr>
          <a:xfrm>
            <a:off x="11460163" y="6218238"/>
            <a:ext cx="731837" cy="523875"/>
          </a:xfrm>
          <a:prstGeom prst="rect">
            <a:avLst/>
          </a:prstGeom>
        </p:spPr>
        <p:txBody>
          <a:bodyPr/>
          <a:lstStyle/>
          <a:p>
            <a:fld id="{00000000-1234-1234-1234-123412341234}" type="slidenum">
              <a:rPr lang="en-GB" smtClean="0"/>
              <a:pPr/>
              <a:t>18</a:t>
            </a:fld>
            <a:endParaRPr lang="en-GB"/>
          </a:p>
        </p:txBody>
      </p:sp>
      <p:sp>
        <p:nvSpPr>
          <p:cNvPr id="9" name="Text Placeholder 84">
            <a:extLst>
              <a:ext uri="{FF2B5EF4-FFF2-40B4-BE49-F238E27FC236}">
                <a16:creationId xmlns:a16="http://schemas.microsoft.com/office/drawing/2014/main" id="{9B75ACC2-6F2F-49D4-966E-930924A1C087}"/>
              </a:ext>
            </a:extLst>
          </p:cNvPr>
          <p:cNvSpPr txBox="1">
            <a:spLocks/>
          </p:cNvSpPr>
          <p:nvPr/>
        </p:nvSpPr>
        <p:spPr>
          <a:xfrm>
            <a:off x="339456" y="1378294"/>
            <a:ext cx="9082450" cy="44666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23323" algn="l" rtl="0">
              <a:lnSpc>
                <a:spcPct val="100000"/>
              </a:lnSpc>
              <a:spcBef>
                <a:spcPts val="0"/>
              </a:spcBef>
              <a:spcAft>
                <a:spcPts val="0"/>
              </a:spcAft>
              <a:buClr>
                <a:schemeClr val="lt1"/>
              </a:buClr>
              <a:buSzPts val="1400"/>
              <a:buFont typeface="Montserrat"/>
              <a:buChar char="●"/>
              <a:defRPr sz="1867" b="0" i="0" u="none" strike="noStrike" cap="none">
                <a:solidFill>
                  <a:schemeClr val="lt1"/>
                </a:solidFill>
                <a:latin typeface="Montserrat"/>
                <a:ea typeface="Montserrat"/>
                <a:cs typeface="Montserrat"/>
                <a:sym typeface="Montserrat"/>
              </a:defRPr>
            </a:lvl1pPr>
            <a:lvl2pPr marL="1219170" marR="0" lvl="1" indent="-423323" algn="l" rtl="0">
              <a:lnSpc>
                <a:spcPct val="100000"/>
              </a:lnSpc>
              <a:spcBef>
                <a:spcPts val="2133"/>
              </a:spcBef>
              <a:spcAft>
                <a:spcPts val="0"/>
              </a:spcAft>
              <a:buClr>
                <a:schemeClr val="lt1"/>
              </a:buClr>
              <a:buSzPts val="1400"/>
              <a:buFont typeface="Montserrat"/>
              <a:buChar char="○"/>
              <a:defRPr sz="1867" b="0" i="0" u="none" strike="noStrike" cap="none">
                <a:solidFill>
                  <a:schemeClr val="lt1"/>
                </a:solidFill>
                <a:latin typeface="Montserrat"/>
                <a:ea typeface="Montserrat"/>
                <a:cs typeface="Montserrat"/>
                <a:sym typeface="Montserrat"/>
              </a:defRPr>
            </a:lvl2pPr>
            <a:lvl3pPr marL="1828754" marR="0" lvl="2" indent="-423323" algn="l" rtl="0">
              <a:lnSpc>
                <a:spcPct val="100000"/>
              </a:lnSpc>
              <a:spcBef>
                <a:spcPts val="2133"/>
              </a:spcBef>
              <a:spcAft>
                <a:spcPts val="0"/>
              </a:spcAft>
              <a:buClr>
                <a:schemeClr val="lt1"/>
              </a:buClr>
              <a:buSzPts val="1400"/>
              <a:buFont typeface="Montserrat"/>
              <a:buChar char="■"/>
              <a:defRPr sz="1867" b="0" i="0" u="none" strike="noStrike" cap="none">
                <a:solidFill>
                  <a:schemeClr val="lt1"/>
                </a:solidFill>
                <a:latin typeface="Montserrat"/>
                <a:ea typeface="Montserrat"/>
                <a:cs typeface="Montserrat"/>
                <a:sym typeface="Montserrat"/>
              </a:defRPr>
            </a:lvl3pPr>
            <a:lvl4pPr marL="2438339" marR="0" lvl="3" indent="-423323" algn="l" rtl="0">
              <a:lnSpc>
                <a:spcPct val="100000"/>
              </a:lnSpc>
              <a:spcBef>
                <a:spcPts val="2133"/>
              </a:spcBef>
              <a:spcAft>
                <a:spcPts val="0"/>
              </a:spcAft>
              <a:buClr>
                <a:schemeClr val="lt1"/>
              </a:buClr>
              <a:buSzPts val="1400"/>
              <a:buFont typeface="Montserrat"/>
              <a:buChar char="●"/>
              <a:defRPr sz="1867" b="0" i="0" u="none" strike="noStrike" cap="none">
                <a:solidFill>
                  <a:schemeClr val="lt1"/>
                </a:solidFill>
                <a:latin typeface="Montserrat"/>
                <a:ea typeface="Montserrat"/>
                <a:cs typeface="Montserrat"/>
                <a:sym typeface="Montserrat"/>
              </a:defRPr>
            </a:lvl4pPr>
            <a:lvl5pPr marL="3047924" marR="0" lvl="4" indent="-423323" algn="l" rtl="0">
              <a:lnSpc>
                <a:spcPct val="100000"/>
              </a:lnSpc>
              <a:spcBef>
                <a:spcPts val="2133"/>
              </a:spcBef>
              <a:spcAft>
                <a:spcPts val="0"/>
              </a:spcAft>
              <a:buClr>
                <a:schemeClr val="lt1"/>
              </a:buClr>
              <a:buSzPts val="1400"/>
              <a:buFont typeface="Montserrat"/>
              <a:buChar char="○"/>
              <a:defRPr sz="1867" b="0" i="0" u="none" strike="noStrike" cap="none">
                <a:solidFill>
                  <a:schemeClr val="lt1"/>
                </a:solidFill>
                <a:latin typeface="Montserrat"/>
                <a:ea typeface="Montserrat"/>
                <a:cs typeface="Montserrat"/>
                <a:sym typeface="Montserrat"/>
              </a:defRPr>
            </a:lvl5pPr>
            <a:lvl6pPr marL="3657509" marR="0" lvl="5" indent="-423323" algn="l" rtl="0">
              <a:lnSpc>
                <a:spcPct val="100000"/>
              </a:lnSpc>
              <a:spcBef>
                <a:spcPts val="2133"/>
              </a:spcBef>
              <a:spcAft>
                <a:spcPts val="0"/>
              </a:spcAft>
              <a:buClr>
                <a:schemeClr val="lt1"/>
              </a:buClr>
              <a:buSzPts val="1400"/>
              <a:buFont typeface="Montserrat"/>
              <a:buChar char="■"/>
              <a:defRPr sz="1867" b="0" i="0" u="none" strike="noStrike" cap="none">
                <a:solidFill>
                  <a:schemeClr val="lt1"/>
                </a:solidFill>
                <a:latin typeface="Montserrat"/>
                <a:ea typeface="Montserrat"/>
                <a:cs typeface="Montserrat"/>
                <a:sym typeface="Montserrat"/>
              </a:defRPr>
            </a:lvl6pPr>
            <a:lvl7pPr marL="4267093" marR="0" lvl="6" indent="-423323" algn="l" rtl="0">
              <a:lnSpc>
                <a:spcPct val="100000"/>
              </a:lnSpc>
              <a:spcBef>
                <a:spcPts val="2133"/>
              </a:spcBef>
              <a:spcAft>
                <a:spcPts val="0"/>
              </a:spcAft>
              <a:buClr>
                <a:schemeClr val="lt1"/>
              </a:buClr>
              <a:buSzPts val="1400"/>
              <a:buFont typeface="Montserrat"/>
              <a:buChar char="●"/>
              <a:defRPr sz="1867" b="0" i="0" u="none" strike="noStrike" cap="none">
                <a:solidFill>
                  <a:schemeClr val="lt1"/>
                </a:solidFill>
                <a:latin typeface="Montserrat"/>
                <a:ea typeface="Montserrat"/>
                <a:cs typeface="Montserrat"/>
                <a:sym typeface="Montserrat"/>
              </a:defRPr>
            </a:lvl7pPr>
            <a:lvl8pPr marL="4876678" marR="0" lvl="7" indent="-423323" algn="l" rtl="0">
              <a:lnSpc>
                <a:spcPct val="100000"/>
              </a:lnSpc>
              <a:spcBef>
                <a:spcPts val="2133"/>
              </a:spcBef>
              <a:spcAft>
                <a:spcPts val="0"/>
              </a:spcAft>
              <a:buClr>
                <a:schemeClr val="lt1"/>
              </a:buClr>
              <a:buSzPts val="1400"/>
              <a:buFont typeface="Montserrat"/>
              <a:buChar char="○"/>
              <a:defRPr sz="1867" b="0" i="0" u="none" strike="noStrike" cap="none">
                <a:solidFill>
                  <a:schemeClr val="lt1"/>
                </a:solidFill>
                <a:latin typeface="Montserrat"/>
                <a:ea typeface="Montserrat"/>
                <a:cs typeface="Montserrat"/>
                <a:sym typeface="Montserrat"/>
              </a:defRPr>
            </a:lvl8pPr>
            <a:lvl9pPr marL="5486263" marR="0" lvl="8" indent="-423323" algn="l" rtl="0">
              <a:lnSpc>
                <a:spcPct val="100000"/>
              </a:lnSpc>
              <a:spcBef>
                <a:spcPts val="2133"/>
              </a:spcBef>
              <a:spcAft>
                <a:spcPts val="2133"/>
              </a:spcAft>
              <a:buClr>
                <a:schemeClr val="lt1"/>
              </a:buClr>
              <a:buSzPts val="1400"/>
              <a:buFont typeface="Montserrat"/>
              <a:buChar char="■"/>
              <a:defRPr sz="1867" b="0" i="0" u="none" strike="noStrike" cap="none">
                <a:solidFill>
                  <a:schemeClr val="lt1"/>
                </a:solidFill>
                <a:latin typeface="Montserrat"/>
                <a:ea typeface="Montserrat"/>
                <a:cs typeface="Montserrat"/>
                <a:sym typeface="Montserrat"/>
              </a:defRPr>
            </a:lvl9pPr>
          </a:lstStyle>
          <a:p>
            <a:pPr marL="285750" indent="-285750" algn="ctr" defTabSz="914400">
              <a:buFont typeface="Arial" panose="020B0604020202020204" pitchFamily="34" charset="0"/>
              <a:buChar char="•"/>
            </a:pPr>
            <a:r>
              <a:rPr lang="en-AU" sz="3600" dirty="0">
                <a:solidFill>
                  <a:schemeClr val="accent1">
                    <a:lumMod val="75000"/>
                  </a:schemeClr>
                </a:solidFill>
                <a:effectLst/>
                <a:latin typeface="Montserrat ExtraBold"/>
                <a:ea typeface="Times New Roman" panose="02020603050405020304" pitchFamily="18" charset="0"/>
                <a:cs typeface="Times New Roman" panose="02020603050405020304" pitchFamily="18" charset="0"/>
              </a:rPr>
              <a:t>*Spot the Difference?*</a:t>
            </a:r>
            <a:br>
              <a:rPr lang="en-AU" sz="3600" dirty="0">
                <a:effectLst/>
                <a:latin typeface="Montserrat ExtraBold"/>
                <a:ea typeface="Times New Roman" panose="02020603050405020304" pitchFamily="18" charset="0"/>
                <a:cs typeface="Times New Roman" panose="02020603050405020304" pitchFamily="18" charset="0"/>
              </a:rPr>
            </a:br>
            <a:br>
              <a:rPr lang="en-AU" sz="2400" dirty="0">
                <a:effectLst/>
                <a:latin typeface="Montserrat ExtraBold"/>
                <a:ea typeface="Times New Roman" panose="02020603050405020304" pitchFamily="18" charset="0"/>
                <a:cs typeface="Times New Roman" panose="02020603050405020304" pitchFamily="18" charset="0"/>
              </a:rPr>
            </a:br>
            <a:r>
              <a:rPr lang="en-AU" sz="2400" dirty="0">
                <a:effectLst/>
                <a:latin typeface="Montserrat ExtraBold"/>
                <a:ea typeface="Times New Roman" panose="02020603050405020304" pitchFamily="18" charset="0"/>
                <a:cs typeface="Times New Roman" panose="02020603050405020304" pitchFamily="18" charset="0"/>
              </a:rPr>
              <a:t>*</a:t>
            </a:r>
            <a:r>
              <a:rPr lang="en-AU" sz="2400" u="sng" dirty="0">
                <a:solidFill>
                  <a:srgbClr val="0000FF"/>
                </a:solidFill>
                <a:effectLst/>
                <a:latin typeface="Montserrat ExtraBold"/>
                <a:ea typeface="Times New Roman" panose="02020603050405020304" pitchFamily="18" charset="0"/>
                <a:cs typeface="Times New Roman" panose="02020603050405020304" pitchFamily="18" charset="0"/>
                <a:hlinkClick r:id="rId3" tooltip="http://gtbank.com/"/>
              </a:rPr>
              <a:t>gtbank.com</a:t>
            </a:r>
            <a:r>
              <a:rPr lang="en-AU" sz="2400" dirty="0">
                <a:effectLst/>
                <a:latin typeface="Montserrat ExtraBold"/>
                <a:ea typeface="Times New Roman" panose="02020603050405020304" pitchFamily="18" charset="0"/>
                <a:cs typeface="Times New Roman" panose="02020603050405020304" pitchFamily="18" charset="0"/>
              </a:rPr>
              <a:t>* is not the same as *</a:t>
            </a:r>
            <a:r>
              <a:rPr lang="en-AU" sz="2400" u="sng" dirty="0" err="1">
                <a:solidFill>
                  <a:srgbClr val="0000FF"/>
                </a:solidFill>
                <a:effectLst/>
                <a:latin typeface="Montserrat ExtraBold"/>
                <a:ea typeface="Times New Roman" panose="02020603050405020304" pitchFamily="18" charset="0"/>
                <a:cs typeface="Times New Roman" panose="02020603050405020304" pitchFamily="18" charset="0"/>
                <a:hlinkClick r:id="rId4" tooltip="http://xn--gtbnk-f9d.com/"/>
              </a:rPr>
              <a:t>gtb</a:t>
            </a:r>
            <a:r>
              <a:rPr lang="en-AU" sz="2400" u="sng" dirty="0">
                <a:solidFill>
                  <a:srgbClr val="0000FF"/>
                </a:solidFill>
                <a:effectLst/>
                <a:latin typeface="Montserrat ExtraBold"/>
                <a:ea typeface="Times New Roman" panose="02020603050405020304" pitchFamily="18" charset="0"/>
                <a:cs typeface="Times New Roman" panose="02020603050405020304" pitchFamily="18" charset="0"/>
                <a:hlinkClick r:id="rId4" tooltip="http://xn--gtbnk-f9d.com/"/>
              </a:rPr>
              <a:t>αnk.com</a:t>
            </a:r>
            <a:r>
              <a:rPr lang="en-AU" sz="2400" dirty="0">
                <a:effectLst/>
                <a:latin typeface="Montserrat ExtraBold"/>
                <a:ea typeface="Times New Roman" panose="02020603050405020304" pitchFamily="18" charset="0"/>
                <a:cs typeface="Times New Roman" panose="02020603050405020304" pitchFamily="18" charset="0"/>
              </a:rPr>
              <a:t>*</a:t>
            </a:r>
            <a:br>
              <a:rPr lang="en-AU" sz="2400" dirty="0">
                <a:effectLst/>
                <a:latin typeface="Montserrat ExtraBold"/>
                <a:ea typeface="Times New Roman" panose="02020603050405020304" pitchFamily="18" charset="0"/>
                <a:cs typeface="Times New Roman" panose="02020603050405020304" pitchFamily="18" charset="0"/>
              </a:rPr>
            </a:br>
            <a:br>
              <a:rPr lang="en-AU" sz="2400" dirty="0">
                <a:effectLst/>
                <a:latin typeface="Montserrat ExtraBold"/>
                <a:ea typeface="Times New Roman" panose="02020603050405020304" pitchFamily="18" charset="0"/>
                <a:cs typeface="Times New Roman" panose="02020603050405020304" pitchFamily="18" charset="0"/>
              </a:rPr>
            </a:br>
            <a:r>
              <a:rPr lang="en-AU" sz="2400" dirty="0">
                <a:effectLst/>
                <a:latin typeface="Montserrat ExtraBold"/>
                <a:ea typeface="Times New Roman" panose="02020603050405020304" pitchFamily="18" charset="0"/>
                <a:cs typeface="Times New Roman" panose="02020603050405020304" pitchFamily="18" charset="0"/>
              </a:rPr>
              <a:t>*</a:t>
            </a:r>
            <a:r>
              <a:rPr lang="en-AU" sz="2400" u="sng" dirty="0">
                <a:solidFill>
                  <a:srgbClr val="0000FF"/>
                </a:solidFill>
                <a:effectLst/>
                <a:latin typeface="Montserrat ExtraBold"/>
                <a:ea typeface="Times New Roman" panose="02020603050405020304" pitchFamily="18" charset="0"/>
                <a:cs typeface="Times New Roman" panose="02020603050405020304" pitchFamily="18" charset="0"/>
                <a:hlinkClick r:id="rId5" tooltip="http://ecobank.com/"/>
              </a:rPr>
              <a:t>ecobank.com</a:t>
            </a:r>
            <a:r>
              <a:rPr lang="en-AU" sz="2400" dirty="0">
                <a:effectLst/>
                <a:latin typeface="Montserrat ExtraBold"/>
                <a:ea typeface="Times New Roman" panose="02020603050405020304" pitchFamily="18" charset="0"/>
                <a:cs typeface="Times New Roman" panose="02020603050405020304" pitchFamily="18" charset="0"/>
              </a:rPr>
              <a:t>* is not the same as *</a:t>
            </a:r>
            <a:r>
              <a:rPr lang="en-AU" sz="2400" u="sng" dirty="0">
                <a:solidFill>
                  <a:srgbClr val="0000FF"/>
                </a:solidFill>
                <a:effectLst/>
                <a:latin typeface="Montserrat ExtraBold"/>
                <a:ea typeface="Times New Roman" panose="02020603050405020304" pitchFamily="18" charset="0"/>
                <a:cs typeface="Times New Roman" panose="02020603050405020304" pitchFamily="18" charset="0"/>
                <a:hlinkClick r:id="rId6" tooltip="http://xn--ecobnk-sxe.com/"/>
              </a:rPr>
              <a:t>ecobαnk.com</a:t>
            </a:r>
            <a:r>
              <a:rPr lang="en-AU" sz="2400" dirty="0">
                <a:effectLst/>
                <a:latin typeface="Montserrat ExtraBold"/>
                <a:ea typeface="Times New Roman" panose="02020603050405020304" pitchFamily="18" charset="0"/>
                <a:cs typeface="Times New Roman" panose="02020603050405020304" pitchFamily="18" charset="0"/>
              </a:rPr>
              <a:t>*</a:t>
            </a:r>
          </a:p>
          <a:p>
            <a:pPr marL="0" indent="0" algn="ctr" defTabSz="914400">
              <a:buNone/>
            </a:pPr>
            <a:br>
              <a:rPr lang="en-AU" sz="2400" dirty="0">
                <a:effectLst/>
                <a:latin typeface="Montserrat ExtraBold"/>
                <a:ea typeface="Times New Roman" panose="02020603050405020304" pitchFamily="18" charset="0"/>
                <a:cs typeface="Times New Roman" panose="02020603050405020304" pitchFamily="18" charset="0"/>
              </a:rPr>
            </a:br>
            <a:r>
              <a:rPr lang="en-AU" sz="2400" dirty="0">
                <a:effectLst/>
                <a:latin typeface="Montserrat ExtraBold"/>
                <a:ea typeface="Times New Roman" panose="02020603050405020304" pitchFamily="18" charset="0"/>
                <a:cs typeface="Times New Roman" panose="02020603050405020304" pitchFamily="18" charset="0"/>
              </a:rPr>
              <a:t>    (the first one is correct, the second one is from hackers)</a:t>
            </a:r>
            <a:br>
              <a:rPr lang="en-AU" sz="2400" dirty="0">
                <a:effectLst/>
                <a:latin typeface="Montserrat ExtraBold"/>
                <a:ea typeface="Times New Roman" panose="02020603050405020304" pitchFamily="18" charset="0"/>
                <a:cs typeface="Times New Roman" panose="02020603050405020304" pitchFamily="18" charset="0"/>
              </a:rPr>
            </a:br>
            <a:br>
              <a:rPr lang="en-AU" sz="2400" dirty="0">
                <a:effectLst/>
                <a:latin typeface="Montserrat ExtraBold"/>
                <a:ea typeface="Times New Roman" panose="02020603050405020304" pitchFamily="18" charset="0"/>
                <a:cs typeface="Times New Roman" panose="02020603050405020304" pitchFamily="18" charset="0"/>
              </a:rPr>
            </a:br>
            <a:br>
              <a:rPr lang="en-AU" sz="2400" dirty="0">
                <a:effectLst/>
                <a:latin typeface="Montserrat ExtraBold"/>
                <a:ea typeface="Times New Roman" panose="02020603050405020304" pitchFamily="18" charset="0"/>
                <a:cs typeface="Times New Roman" panose="02020603050405020304" pitchFamily="18" charset="0"/>
              </a:rPr>
            </a:br>
            <a:br>
              <a:rPr lang="en-AU" sz="2400" dirty="0">
                <a:effectLst/>
                <a:latin typeface="Montserrat ExtraBold"/>
                <a:ea typeface="Times New Roman" panose="02020603050405020304" pitchFamily="18" charset="0"/>
                <a:cs typeface="Times New Roman" panose="02020603050405020304" pitchFamily="18" charset="0"/>
              </a:rPr>
            </a:br>
            <a:endParaRPr lang="en-AU" sz="2400" kern="0" dirty="0"/>
          </a:p>
        </p:txBody>
      </p:sp>
    </p:spTree>
    <p:extLst>
      <p:ext uri="{BB962C8B-B14F-4D97-AF65-F5344CB8AC3E}">
        <p14:creationId xmlns:p14="http://schemas.microsoft.com/office/powerpoint/2010/main" val="1945846465"/>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48"/>
          <p:cNvSpPr txBox="1">
            <a:spLocks noGrp="1"/>
          </p:cNvSpPr>
          <p:nvPr>
            <p:ph type="title"/>
          </p:nvPr>
        </p:nvSpPr>
        <p:spPr>
          <a:xfrm>
            <a:off x="1471667" y="380100"/>
            <a:ext cx="9385200" cy="1218800"/>
          </a:xfrm>
          <a:prstGeom prst="rect">
            <a:avLst/>
          </a:prstGeom>
        </p:spPr>
        <p:txBody>
          <a:bodyPr spcFirstLastPara="1" vert="horz" wrap="square" lIns="121900" tIns="121900" rIns="121900" bIns="121900" rtlCol="0" anchor="t" anchorCtr="0">
            <a:noAutofit/>
          </a:bodyPr>
          <a:lstStyle/>
          <a:p>
            <a:r>
              <a:rPr lang="en-GB" sz="3600" b="1" dirty="0">
                <a:solidFill>
                  <a:schemeClr val="accent1">
                    <a:lumMod val="75000"/>
                  </a:schemeClr>
                </a:solidFill>
              </a:rPr>
              <a:t>Email Attachments</a:t>
            </a:r>
            <a:endParaRPr sz="3600" b="1" dirty="0">
              <a:solidFill>
                <a:schemeClr val="accent1">
                  <a:lumMod val="75000"/>
                </a:schemeClr>
              </a:solidFill>
            </a:endParaRPr>
          </a:p>
        </p:txBody>
      </p:sp>
      <p:sp>
        <p:nvSpPr>
          <p:cNvPr id="691" name="Google Shape;691;p48"/>
          <p:cNvSpPr txBox="1">
            <a:spLocks noGrp="1"/>
          </p:cNvSpPr>
          <p:nvPr>
            <p:ph type="body" idx="1"/>
          </p:nvPr>
        </p:nvSpPr>
        <p:spPr>
          <a:xfrm>
            <a:off x="751200" y="1381998"/>
            <a:ext cx="5097200" cy="2736959"/>
          </a:xfrm>
          <a:prstGeom prst="rect">
            <a:avLst/>
          </a:prstGeom>
        </p:spPr>
        <p:txBody>
          <a:bodyPr spcFirstLastPara="1" vert="horz" wrap="square" lIns="121900" tIns="121900" rIns="121900" bIns="121900" rtlCol="0" anchor="t" anchorCtr="0">
            <a:noAutofit/>
          </a:bodyPr>
          <a:lstStyle/>
          <a:p>
            <a:pPr marL="608965" indent="-456565">
              <a:buSzPts val="1800"/>
            </a:pPr>
            <a:r>
              <a:rPr lang="en-GB" sz="2400" dirty="0"/>
              <a:t>Stop &amp; think before you click!</a:t>
            </a:r>
            <a:endParaRPr lang="en-US" sz="2400" dirty="0"/>
          </a:p>
          <a:p>
            <a:pPr marL="608965" indent="-456565">
              <a:buSzPts val="1800"/>
            </a:pPr>
            <a:r>
              <a:rPr lang="en-GB" sz="2400" dirty="0"/>
              <a:t>Recognized sender?</a:t>
            </a:r>
            <a:endParaRPr sz="2400" dirty="0"/>
          </a:p>
          <a:p>
            <a:pPr marL="608965" indent="-456565">
              <a:buSzPts val="1800"/>
            </a:pPr>
            <a:r>
              <a:rPr lang="en-GB" sz="2400" dirty="0"/>
              <a:t>Expecting attachment?</a:t>
            </a:r>
            <a:endParaRPr sz="2400" dirty="0"/>
          </a:p>
          <a:p>
            <a:pPr marL="608965" indent="-456565">
              <a:buSzPts val="1800"/>
            </a:pPr>
            <a:r>
              <a:rPr lang="en-GB" sz="2400" dirty="0"/>
              <a:t>Is it normal for that contact to send attachments</a:t>
            </a:r>
          </a:p>
          <a:p>
            <a:pPr marL="608965" indent="-456565">
              <a:buSzPts val="1800"/>
            </a:pPr>
            <a:r>
              <a:rPr lang="en-GB" sz="2400" dirty="0"/>
              <a:t>Do not enable Macros</a:t>
            </a:r>
          </a:p>
          <a:p>
            <a:pPr marL="152400" indent="0">
              <a:buSzPts val="1800"/>
              <a:buNone/>
            </a:pPr>
            <a:endParaRPr lang="en-GB" sz="2400" dirty="0"/>
          </a:p>
          <a:p>
            <a:pPr marL="0" indent="0">
              <a:spcBef>
                <a:spcPts val="2133"/>
              </a:spcBef>
              <a:spcAft>
                <a:spcPts val="2133"/>
              </a:spcAft>
              <a:buNone/>
            </a:pPr>
            <a:endParaRPr lang="en-GB" dirty="0"/>
          </a:p>
        </p:txBody>
      </p:sp>
      <p:sp>
        <p:nvSpPr>
          <p:cNvPr id="692" name="Google Shape;692;p48"/>
          <p:cNvSpPr txBox="1">
            <a:spLocks noGrp="1"/>
          </p:cNvSpPr>
          <p:nvPr>
            <p:ph type="sldNum" idx="4294967295"/>
          </p:nvPr>
        </p:nvSpPr>
        <p:spPr>
          <a:xfrm>
            <a:off x="11460163" y="6218238"/>
            <a:ext cx="731837" cy="523875"/>
          </a:xfrm>
          <a:prstGeom prst="rect">
            <a:avLst/>
          </a:prstGeom>
        </p:spPr>
        <p:txBody>
          <a:bodyPr spcFirstLastPara="1" vert="horz" wrap="square" lIns="121900" tIns="121900" rIns="121900" bIns="121900" rtlCol="0" anchor="ctr" anchorCtr="0">
            <a:noAutofit/>
          </a:bodyPr>
          <a:lstStyle/>
          <a:p>
            <a:fld id="{00000000-1234-1234-1234-123412341234}" type="slidenum">
              <a:rPr lang="en-GB"/>
              <a:pPr/>
              <a:t>19</a:t>
            </a:fld>
            <a:endParaRPr/>
          </a:p>
        </p:txBody>
      </p:sp>
      <p:pic>
        <p:nvPicPr>
          <p:cNvPr id="693" name="Google Shape;693;p48"/>
          <p:cNvPicPr preferRelativeResize="0"/>
          <p:nvPr/>
        </p:nvPicPr>
        <p:blipFill>
          <a:blip r:embed="rId3">
            <a:alphaModFix/>
          </a:blip>
          <a:stretch>
            <a:fillRect/>
          </a:stretch>
        </p:blipFill>
        <p:spPr>
          <a:xfrm>
            <a:off x="1271574" y="4846543"/>
            <a:ext cx="4967732" cy="1562867"/>
          </a:xfrm>
          <a:prstGeom prst="rect">
            <a:avLst/>
          </a:prstGeom>
          <a:noFill/>
          <a:ln>
            <a:noFill/>
          </a:ln>
        </p:spPr>
      </p:pic>
      <p:pic>
        <p:nvPicPr>
          <p:cNvPr id="694" name="Google Shape;694;p48"/>
          <p:cNvPicPr preferRelativeResize="0"/>
          <p:nvPr/>
        </p:nvPicPr>
        <p:blipFill rotWithShape="1">
          <a:blip r:embed="rId4">
            <a:alphaModFix/>
          </a:blip>
          <a:srcRect t="6603"/>
          <a:stretch/>
        </p:blipFill>
        <p:spPr>
          <a:xfrm>
            <a:off x="6622655" y="1641621"/>
            <a:ext cx="5071201" cy="3162200"/>
          </a:xfrm>
          <a:prstGeom prst="rect">
            <a:avLst/>
          </a:prstGeom>
          <a:noFill/>
          <a:ln>
            <a:noFill/>
          </a:ln>
        </p:spPr>
      </p:pic>
      <p:sp>
        <p:nvSpPr>
          <p:cNvPr id="695" name="Google Shape;695;p48"/>
          <p:cNvSpPr txBox="1"/>
          <p:nvPr/>
        </p:nvSpPr>
        <p:spPr>
          <a:xfrm>
            <a:off x="5393260" y="910022"/>
            <a:ext cx="5428800" cy="306000"/>
          </a:xfrm>
          <a:prstGeom prst="rect">
            <a:avLst/>
          </a:prstGeom>
          <a:noFill/>
          <a:ln>
            <a:noFill/>
          </a:ln>
        </p:spPr>
        <p:txBody>
          <a:bodyPr spcFirstLastPara="1" wrap="square" lIns="121900" tIns="121900" rIns="121900" bIns="121900" anchor="ctr" anchorCtr="0">
            <a:noAutofit/>
          </a:bodyPr>
          <a:lstStyle/>
          <a:p>
            <a:pPr algn="ctr"/>
            <a:r>
              <a:rPr lang="en-GB" sz="2400" dirty="0">
                <a:solidFill>
                  <a:schemeClr val="accent1">
                    <a:lumMod val="75000"/>
                  </a:schemeClr>
                </a:solidFill>
                <a:latin typeface="Lato"/>
                <a:ea typeface="Lato"/>
                <a:cs typeface="Lato"/>
                <a:sym typeface="Lato"/>
              </a:rPr>
              <a:t>Microsoft Outlook </a:t>
            </a:r>
            <a:endParaRPr sz="2400" dirty="0">
              <a:solidFill>
                <a:schemeClr val="accent1">
                  <a:lumMod val="75000"/>
                </a:schemeClr>
              </a:solidFill>
              <a:latin typeface="Lato"/>
              <a:ea typeface="Lato"/>
              <a:cs typeface="Lato"/>
              <a:sym typeface="Lato"/>
            </a:endParaRPr>
          </a:p>
        </p:txBody>
      </p:sp>
      <p:sp>
        <p:nvSpPr>
          <p:cNvPr id="696" name="Google Shape;696;p48"/>
          <p:cNvSpPr txBox="1"/>
          <p:nvPr/>
        </p:nvSpPr>
        <p:spPr>
          <a:xfrm>
            <a:off x="1270360" y="4329750"/>
            <a:ext cx="4967600" cy="306000"/>
          </a:xfrm>
          <a:prstGeom prst="rect">
            <a:avLst/>
          </a:prstGeom>
          <a:noFill/>
          <a:ln>
            <a:noFill/>
          </a:ln>
        </p:spPr>
        <p:txBody>
          <a:bodyPr spcFirstLastPara="1" wrap="square" lIns="121900" tIns="121900" rIns="121900" bIns="121900" anchor="ctr" anchorCtr="0">
            <a:noAutofit/>
          </a:bodyPr>
          <a:lstStyle/>
          <a:p>
            <a:pPr algn="ctr"/>
            <a:r>
              <a:rPr lang="en-GB" sz="2400">
                <a:solidFill>
                  <a:schemeClr val="accent1">
                    <a:lumMod val="75000"/>
                  </a:schemeClr>
                </a:solidFill>
                <a:latin typeface="Lato"/>
                <a:ea typeface="Lato"/>
                <a:cs typeface="Lato"/>
                <a:sym typeface="Lato"/>
              </a:rPr>
              <a:t>Enable Macros &lt;- NOOOOOO!!!!</a:t>
            </a:r>
            <a:endParaRPr sz="2400">
              <a:solidFill>
                <a:schemeClr val="accent1">
                  <a:lumMod val="75000"/>
                </a:schemeClr>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197"/>
        <p:cNvGrpSpPr/>
        <p:nvPr/>
      </p:nvGrpSpPr>
      <p:grpSpPr>
        <a:xfrm>
          <a:off x="0" y="0"/>
          <a:ext cx="0" cy="0"/>
          <a:chOff x="0" y="0"/>
          <a:chExt cx="0" cy="0"/>
        </a:xfrm>
      </p:grpSpPr>
      <p:sp>
        <p:nvSpPr>
          <p:cNvPr id="2198" name="Google Shape;2198;p52"/>
          <p:cNvSpPr txBox="1">
            <a:spLocks noGrp="1"/>
          </p:cNvSpPr>
          <p:nvPr>
            <p:ph type="title"/>
          </p:nvPr>
        </p:nvSpPr>
        <p:spPr>
          <a:xfrm>
            <a:off x="3385127" y="258293"/>
            <a:ext cx="5982991" cy="719600"/>
          </a:xfrm>
          <a:prstGeom prst="rect">
            <a:avLst/>
          </a:prstGeom>
        </p:spPr>
        <p:txBody>
          <a:bodyPr spcFirstLastPara="1" vert="horz" wrap="square" lIns="121900" tIns="121900" rIns="121900" bIns="121900" rtlCol="0" anchor="t" anchorCtr="0">
            <a:noAutofit/>
          </a:bodyPr>
          <a:lstStyle/>
          <a:p>
            <a:pPr>
              <a:spcBef>
                <a:spcPts val="0"/>
              </a:spcBef>
            </a:pPr>
            <a:r>
              <a:rPr lang="en" sz="4000" b="1" dirty="0">
                <a:solidFill>
                  <a:schemeClr val="accent1">
                    <a:lumMod val="75000"/>
                  </a:schemeClr>
                </a:solidFill>
              </a:rPr>
              <a:t>Keylogix Pty Ltd</a:t>
            </a:r>
            <a:endParaRPr sz="4000" b="1" dirty="0">
              <a:solidFill>
                <a:schemeClr val="accent1">
                  <a:lumMod val="75000"/>
                </a:schemeClr>
              </a:solidFill>
            </a:endParaRPr>
          </a:p>
        </p:txBody>
      </p:sp>
      <p:sp>
        <p:nvSpPr>
          <p:cNvPr id="2299" name="Google Shape;2299;p52"/>
          <p:cNvSpPr txBox="1">
            <a:spLocks noGrp="1"/>
          </p:cNvSpPr>
          <p:nvPr>
            <p:ph type="title" idx="4294967295"/>
          </p:nvPr>
        </p:nvSpPr>
        <p:spPr>
          <a:xfrm>
            <a:off x="748277" y="1421779"/>
            <a:ext cx="5894570" cy="1086074"/>
          </a:xfrm>
          <a:prstGeom prst="rect">
            <a:avLst/>
          </a:prstGeom>
        </p:spPr>
        <p:txBody>
          <a:bodyPr spcFirstLastPara="1" vert="horz" wrap="square" lIns="121900" tIns="121900" rIns="121900" bIns="121900" rtlCol="0" anchor="t" anchorCtr="0">
            <a:noAutofit/>
          </a:bodyPr>
          <a:lstStyle/>
          <a:p>
            <a:pPr>
              <a:spcBef>
                <a:spcPts val="0"/>
              </a:spcBef>
            </a:pPr>
            <a:r>
              <a:rPr lang="en" sz="2400" dirty="0">
                <a:solidFill>
                  <a:schemeClr val="bg1"/>
                </a:solidFill>
              </a:rPr>
              <a:t>Nayaz Noor</a:t>
            </a:r>
            <a:br>
              <a:rPr lang="en" sz="2400" dirty="0">
                <a:solidFill>
                  <a:schemeClr val="bg1"/>
                </a:solidFill>
              </a:rPr>
            </a:br>
            <a:r>
              <a:rPr lang="en" sz="2400" dirty="0">
                <a:solidFill>
                  <a:schemeClr val="bg1"/>
                </a:solidFill>
              </a:rPr>
              <a:t>Director Business Development </a:t>
            </a:r>
            <a:endParaRPr sz="2400" dirty="0">
              <a:solidFill>
                <a:schemeClr val="bg1"/>
              </a:solidFill>
            </a:endParaRPr>
          </a:p>
        </p:txBody>
      </p:sp>
      <p:sp>
        <p:nvSpPr>
          <p:cNvPr id="2301" name="Google Shape;2301;p52"/>
          <p:cNvSpPr txBox="1">
            <a:spLocks noGrp="1"/>
          </p:cNvSpPr>
          <p:nvPr>
            <p:ph type="title" idx="4294967295"/>
          </p:nvPr>
        </p:nvSpPr>
        <p:spPr>
          <a:xfrm>
            <a:off x="733063" y="3776487"/>
            <a:ext cx="5643559" cy="1398588"/>
          </a:xfrm>
          <a:prstGeom prst="rect">
            <a:avLst/>
          </a:prstGeom>
        </p:spPr>
        <p:txBody>
          <a:bodyPr spcFirstLastPara="1" vert="horz" wrap="square" lIns="121900" tIns="121900" rIns="121900" bIns="121900" rtlCol="0" anchor="t" anchorCtr="0">
            <a:noAutofit/>
          </a:bodyPr>
          <a:lstStyle/>
          <a:p>
            <a:r>
              <a:rPr lang="en-AU" sz="2400" dirty="0">
                <a:solidFill>
                  <a:schemeClr val="bg1"/>
                </a:solidFill>
              </a:rPr>
              <a:t>Jay Kunnangath</a:t>
            </a:r>
            <a:br>
              <a:rPr lang="en-AU" sz="2400" dirty="0">
                <a:solidFill>
                  <a:schemeClr val="bg1"/>
                </a:solidFill>
              </a:rPr>
            </a:br>
            <a:r>
              <a:rPr lang="en-AU" sz="2400" dirty="0">
                <a:solidFill>
                  <a:schemeClr val="bg1"/>
                </a:solidFill>
              </a:rPr>
              <a:t>Director – Strategic Partnerships </a:t>
            </a:r>
            <a:endParaRPr sz="2400" dirty="0">
              <a:solidFill>
                <a:schemeClr val="bg1"/>
              </a:solidFill>
            </a:endParaRPr>
          </a:p>
        </p:txBody>
      </p:sp>
      <p:pic>
        <p:nvPicPr>
          <p:cNvPr id="3" name="Picture 2">
            <a:extLst>
              <a:ext uri="{FF2B5EF4-FFF2-40B4-BE49-F238E27FC236}">
                <a16:creationId xmlns:a16="http://schemas.microsoft.com/office/drawing/2014/main" id="{580A0005-644C-4824-BB0C-816BB0698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0746" y="1176270"/>
            <a:ext cx="1921265" cy="2147626"/>
          </a:xfrm>
          <a:prstGeom prst="rect">
            <a:avLst/>
          </a:prstGeom>
        </p:spPr>
      </p:pic>
      <p:pic>
        <p:nvPicPr>
          <p:cNvPr id="9" name="Picture 8">
            <a:extLst>
              <a:ext uri="{FF2B5EF4-FFF2-40B4-BE49-F238E27FC236}">
                <a16:creationId xmlns:a16="http://schemas.microsoft.com/office/drawing/2014/main" id="{DAF89805-A84B-4BD2-9910-BA085E50A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277" y="6049434"/>
            <a:ext cx="3248916" cy="469425"/>
          </a:xfrm>
          <a:prstGeom prst="rect">
            <a:avLst/>
          </a:prstGeom>
        </p:spPr>
      </p:pic>
      <p:pic>
        <p:nvPicPr>
          <p:cNvPr id="11" name="Picture 10">
            <a:extLst>
              <a:ext uri="{FF2B5EF4-FFF2-40B4-BE49-F238E27FC236}">
                <a16:creationId xmlns:a16="http://schemas.microsoft.com/office/drawing/2014/main" id="{E218C77C-81B2-4DCB-AA56-A538722875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5034" y="5978499"/>
            <a:ext cx="2568665" cy="621208"/>
          </a:xfrm>
          <a:prstGeom prst="rect">
            <a:avLst/>
          </a:prstGeom>
        </p:spPr>
      </p:pic>
      <p:pic>
        <p:nvPicPr>
          <p:cNvPr id="13" name="Picture 12">
            <a:extLst>
              <a:ext uri="{FF2B5EF4-FFF2-40B4-BE49-F238E27FC236}">
                <a16:creationId xmlns:a16="http://schemas.microsoft.com/office/drawing/2014/main" id="{9C76638A-182C-45B7-9949-8F573CC7BC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7822" y="6112673"/>
            <a:ext cx="2381582" cy="342948"/>
          </a:xfrm>
          <a:prstGeom prst="rect">
            <a:avLst/>
          </a:prstGeom>
        </p:spPr>
      </p:pic>
      <p:pic>
        <p:nvPicPr>
          <p:cNvPr id="17" name="Picture 16">
            <a:extLst>
              <a:ext uri="{FF2B5EF4-FFF2-40B4-BE49-F238E27FC236}">
                <a16:creationId xmlns:a16="http://schemas.microsoft.com/office/drawing/2014/main" id="{17924080-6175-4D9D-9A56-347BC19FA3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0746" y="3467637"/>
            <a:ext cx="1855823" cy="2016289"/>
          </a:xfrm>
          <a:prstGeom prst="rect">
            <a:avLst/>
          </a:prstGeom>
        </p:spPr>
      </p:pic>
    </p:spTree>
    <p:extLst>
      <p:ext uri="{BB962C8B-B14F-4D97-AF65-F5344CB8AC3E}">
        <p14:creationId xmlns:p14="http://schemas.microsoft.com/office/powerpoint/2010/main" val="2290864103"/>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50"/>
          <p:cNvSpPr txBox="1">
            <a:spLocks noGrp="1"/>
          </p:cNvSpPr>
          <p:nvPr>
            <p:ph type="title"/>
          </p:nvPr>
        </p:nvSpPr>
        <p:spPr>
          <a:xfrm>
            <a:off x="3399823" y="373060"/>
            <a:ext cx="4542977" cy="952671"/>
          </a:xfrm>
          <a:prstGeom prst="rect">
            <a:avLst/>
          </a:prstGeom>
        </p:spPr>
        <p:txBody>
          <a:bodyPr spcFirstLastPara="1" vert="horz" wrap="square" lIns="121900" tIns="121900" rIns="121900" bIns="121900" rtlCol="0" anchor="t" anchorCtr="0">
            <a:noAutofit/>
          </a:bodyPr>
          <a:lstStyle/>
          <a:p>
            <a:pPr algn="ctr"/>
            <a:r>
              <a:rPr lang="en-AU" sz="3600" b="1" dirty="0">
                <a:solidFill>
                  <a:schemeClr val="accent1">
                    <a:lumMod val="75000"/>
                  </a:schemeClr>
                </a:solidFill>
              </a:rPr>
              <a:t>Be cautious of - </a:t>
            </a:r>
            <a:endParaRPr sz="3600" b="1" dirty="0">
              <a:solidFill>
                <a:schemeClr val="accent1">
                  <a:lumMod val="75000"/>
                </a:schemeClr>
              </a:solidFill>
            </a:endParaRPr>
          </a:p>
        </p:txBody>
      </p:sp>
      <p:sp>
        <p:nvSpPr>
          <p:cNvPr id="716" name="Google Shape;716;p50"/>
          <p:cNvSpPr txBox="1">
            <a:spLocks noGrp="1"/>
          </p:cNvSpPr>
          <p:nvPr>
            <p:ph type="sldNum" idx="4294967295"/>
          </p:nvPr>
        </p:nvSpPr>
        <p:spPr>
          <a:xfrm>
            <a:off x="11460163" y="6218238"/>
            <a:ext cx="731837" cy="523875"/>
          </a:xfrm>
          <a:prstGeom prst="rect">
            <a:avLst/>
          </a:prstGeom>
        </p:spPr>
        <p:txBody>
          <a:bodyPr spcFirstLastPara="1" vert="horz" wrap="square" lIns="121900" tIns="121900" rIns="121900" bIns="121900" rtlCol="0" anchor="ctr" anchorCtr="0">
            <a:noAutofit/>
          </a:bodyPr>
          <a:lstStyle/>
          <a:p>
            <a:fld id="{00000000-1234-1234-1234-123412341234}" type="slidenum">
              <a:rPr lang="en-GB"/>
              <a:pPr/>
              <a:t>20</a:t>
            </a:fld>
            <a:endParaRPr/>
          </a:p>
        </p:txBody>
      </p:sp>
      <p:sp>
        <p:nvSpPr>
          <p:cNvPr id="722" name="Google Shape;722;p50"/>
          <p:cNvSpPr txBox="1"/>
          <p:nvPr/>
        </p:nvSpPr>
        <p:spPr>
          <a:xfrm>
            <a:off x="6836642" y="253802"/>
            <a:ext cx="4000000" cy="8652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endParaRPr sz="2667" i="1">
              <a:solidFill>
                <a:schemeClr val="lt1"/>
              </a:solidFill>
              <a:latin typeface="Lato"/>
              <a:ea typeface="Lato"/>
              <a:cs typeface="Lato"/>
              <a:sym typeface="Lato"/>
            </a:endParaRPr>
          </a:p>
        </p:txBody>
      </p:sp>
      <p:graphicFrame>
        <p:nvGraphicFramePr>
          <p:cNvPr id="11" name="Text Placeholder 2">
            <a:extLst>
              <a:ext uri="{FF2B5EF4-FFF2-40B4-BE49-F238E27FC236}">
                <a16:creationId xmlns:a16="http://schemas.microsoft.com/office/drawing/2014/main" id="{A3291712-712C-4AC8-9C05-AA5465AB88D7}"/>
              </a:ext>
            </a:extLst>
          </p:cNvPr>
          <p:cNvGraphicFramePr/>
          <p:nvPr>
            <p:extLst>
              <p:ext uri="{D42A27DB-BD31-4B8C-83A1-F6EECF244321}">
                <p14:modId xmlns:p14="http://schemas.microsoft.com/office/powerpoint/2010/main" val="4273441613"/>
              </p:ext>
            </p:extLst>
          </p:nvPr>
        </p:nvGraphicFramePr>
        <p:xfrm>
          <a:off x="368943" y="1440224"/>
          <a:ext cx="11331388" cy="5039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2892490"/>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rotecting yourself from email payment fraud">
            <a:hlinkClick r:id="" action="ppaction://media"/>
            <a:extLst>
              <a:ext uri="{FF2B5EF4-FFF2-40B4-BE49-F238E27FC236}">
                <a16:creationId xmlns:a16="http://schemas.microsoft.com/office/drawing/2014/main" id="{56A71A9A-6CEE-4579-AD7E-4D6EBF4243A2}"/>
              </a:ext>
            </a:extLst>
          </p:cNvPr>
          <p:cNvPicPr>
            <a:picLocks noRot="1" noChangeAspect="1"/>
          </p:cNvPicPr>
          <p:nvPr>
            <a:videoFile r:link="rId2"/>
          </p:nvPr>
        </p:nvPicPr>
        <p:blipFill>
          <a:blip r:embed="rId5"/>
          <a:stretch>
            <a:fillRect/>
          </a:stretch>
        </p:blipFill>
        <p:spPr>
          <a:xfrm>
            <a:off x="1136073" y="564731"/>
            <a:ext cx="10132291" cy="5724743"/>
          </a:xfrm>
          <a:prstGeom prst="rect">
            <a:avLst/>
          </a:prstGeom>
        </p:spPr>
      </p:pic>
    </p:spTree>
    <p:custDataLst>
      <p:tags r:id="rId1"/>
    </p:custDataLst>
    <p:extLst>
      <p:ext uri="{BB962C8B-B14F-4D97-AF65-F5344CB8AC3E}">
        <p14:creationId xmlns:p14="http://schemas.microsoft.com/office/powerpoint/2010/main" val="1637050372"/>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extLst>
    <p:ext uri="{E180D4A7-C9FB-4DFB-919C-405C955672EB}">
      <p14:showEvtLst xmlns:p14="http://schemas.microsoft.com/office/powerpoint/2010/main">
        <p14:playEvt time="12773" objId="4"/>
        <p14:stopEvt time="15538" objId="4"/>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calendar&#10;&#10;Description automatically generated">
            <a:extLst>
              <a:ext uri="{FF2B5EF4-FFF2-40B4-BE49-F238E27FC236}">
                <a16:creationId xmlns:a16="http://schemas.microsoft.com/office/drawing/2014/main" id="{60B5F635-9B84-4EBC-8472-0E470D72F680}"/>
              </a:ext>
            </a:extLst>
          </p:cNvPr>
          <p:cNvPicPr>
            <a:picLocks noChangeAspect="1"/>
          </p:cNvPicPr>
          <p:nvPr/>
        </p:nvPicPr>
        <p:blipFill>
          <a:blip r:embed="rId2">
            <a:alphaModFix amt="64000"/>
            <a:extLst>
              <a:ext uri="{837473B0-CC2E-450A-ABE3-18F120FF3D39}">
                <a1611:picAttrSrcUrl xmlns:a1611="http://schemas.microsoft.com/office/drawing/2016/11/main" r:id="rId3"/>
              </a:ext>
            </a:extLst>
          </a:blip>
          <a:stretch>
            <a:fillRect/>
          </a:stretch>
        </p:blipFill>
        <p:spPr>
          <a:xfrm>
            <a:off x="301363" y="4124182"/>
            <a:ext cx="4863049" cy="2734749"/>
          </a:xfrm>
          <a:prstGeom prst="rect">
            <a:avLst/>
          </a:prstGeom>
          <a:ln>
            <a:noFill/>
          </a:ln>
          <a:effectLst>
            <a:softEdge rad="112500"/>
          </a:effectLst>
        </p:spPr>
      </p:pic>
      <p:pic>
        <p:nvPicPr>
          <p:cNvPr id="1026" name="Picture 2" descr="r/Infographics - Updated table on time to brute force passwords">
            <a:extLst>
              <a:ext uri="{FF2B5EF4-FFF2-40B4-BE49-F238E27FC236}">
                <a16:creationId xmlns:a16="http://schemas.microsoft.com/office/drawing/2014/main" id="{67141B8E-788C-4145-9930-9186F27A8A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4745749C-9B8E-404D-954D-8C827B6D62C4}"/>
              </a:ext>
            </a:extLst>
          </p:cNvPr>
          <p:cNvSpPr>
            <a:spLocks noGrp="1"/>
          </p:cNvSpPr>
          <p:nvPr>
            <p:ph type="title"/>
          </p:nvPr>
        </p:nvSpPr>
        <p:spPr>
          <a:xfrm>
            <a:off x="301363" y="1136063"/>
            <a:ext cx="4863049" cy="720999"/>
          </a:xfrm>
        </p:spPr>
        <p:txBody>
          <a:bodyPr>
            <a:normAutofit fontScale="90000"/>
          </a:bodyPr>
          <a:lstStyle/>
          <a:p>
            <a:br>
              <a:rPr lang="en-AU" sz="4400" dirty="0">
                <a:solidFill>
                  <a:schemeClr val="accent1">
                    <a:lumMod val="75000"/>
                  </a:schemeClr>
                </a:solidFill>
              </a:rPr>
            </a:br>
            <a:br>
              <a:rPr lang="en-AU" sz="4400" dirty="0">
                <a:solidFill>
                  <a:schemeClr val="accent1">
                    <a:lumMod val="75000"/>
                  </a:schemeClr>
                </a:solidFill>
              </a:rPr>
            </a:br>
            <a:r>
              <a:rPr lang="en-AU" sz="4000" dirty="0">
                <a:solidFill>
                  <a:schemeClr val="accent1">
                    <a:lumMod val="75000"/>
                  </a:schemeClr>
                </a:solidFill>
              </a:rPr>
              <a:t>Password Strength</a:t>
            </a:r>
          </a:p>
        </p:txBody>
      </p:sp>
      <p:sp>
        <p:nvSpPr>
          <p:cNvPr id="8" name="Text Placeholder 7">
            <a:extLst>
              <a:ext uri="{FF2B5EF4-FFF2-40B4-BE49-F238E27FC236}">
                <a16:creationId xmlns:a16="http://schemas.microsoft.com/office/drawing/2014/main" id="{B77BD707-45C3-4995-9BFF-F3E7F2B159A5}"/>
              </a:ext>
            </a:extLst>
          </p:cNvPr>
          <p:cNvSpPr>
            <a:spLocks noGrp="1"/>
          </p:cNvSpPr>
          <p:nvPr>
            <p:ph type="body" sz="half" idx="2"/>
          </p:nvPr>
        </p:nvSpPr>
        <p:spPr>
          <a:xfrm>
            <a:off x="301363" y="2303599"/>
            <a:ext cx="4573040" cy="2250801"/>
          </a:xfrm>
        </p:spPr>
        <p:txBody>
          <a:bodyPr>
            <a:normAutofit/>
          </a:bodyPr>
          <a:lstStyle/>
          <a:p>
            <a:endParaRPr lang="en-AU" dirty="0"/>
          </a:p>
          <a:p>
            <a:r>
              <a:rPr lang="en-AU" sz="3200" dirty="0">
                <a:solidFill>
                  <a:schemeClr val="bg1"/>
                </a:solidFill>
                <a:latin typeface="Montserrat ExtraBold"/>
              </a:rPr>
              <a:t> how long it takes to break passwords</a:t>
            </a:r>
          </a:p>
        </p:txBody>
      </p:sp>
    </p:spTree>
    <p:extLst>
      <p:ext uri="{BB962C8B-B14F-4D97-AF65-F5344CB8AC3E}">
        <p14:creationId xmlns:p14="http://schemas.microsoft.com/office/powerpoint/2010/main" val="263187445"/>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at are the most famous computer passwords in history? - Quora">
            <a:extLst>
              <a:ext uri="{FF2B5EF4-FFF2-40B4-BE49-F238E27FC236}">
                <a16:creationId xmlns:a16="http://schemas.microsoft.com/office/drawing/2014/main" id="{D533DC2E-53BE-4675-BCB4-0BBEBEE83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114" y="85101"/>
            <a:ext cx="6483178" cy="668779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CB1091F-11F2-4B3E-9BFB-4DCD7DBB58AD}"/>
              </a:ext>
            </a:extLst>
          </p:cNvPr>
          <p:cNvSpPr>
            <a:spLocks noGrp="1"/>
          </p:cNvSpPr>
          <p:nvPr>
            <p:ph type="title"/>
          </p:nvPr>
        </p:nvSpPr>
        <p:spPr/>
        <p:txBody>
          <a:bodyPr>
            <a:normAutofit fontScale="90000"/>
          </a:bodyPr>
          <a:lstStyle/>
          <a:p>
            <a:r>
              <a:rPr lang="en-AU" sz="4000" dirty="0">
                <a:solidFill>
                  <a:schemeClr val="accent1">
                    <a:lumMod val="75000"/>
                  </a:schemeClr>
                </a:solidFill>
              </a:rPr>
              <a:t>MOST COMMON</a:t>
            </a:r>
            <a:br>
              <a:rPr lang="en-AU" sz="4000" dirty="0">
                <a:solidFill>
                  <a:schemeClr val="accent1">
                    <a:lumMod val="75000"/>
                  </a:schemeClr>
                </a:solidFill>
              </a:rPr>
            </a:br>
            <a:r>
              <a:rPr lang="en-AU" sz="4000" dirty="0">
                <a:solidFill>
                  <a:schemeClr val="accent1">
                    <a:lumMod val="75000"/>
                  </a:schemeClr>
                </a:solidFill>
              </a:rPr>
              <a:t>PASSWORDS</a:t>
            </a:r>
          </a:p>
        </p:txBody>
      </p:sp>
      <p:sp>
        <p:nvSpPr>
          <p:cNvPr id="6" name="Text Placeholder 5">
            <a:extLst>
              <a:ext uri="{FF2B5EF4-FFF2-40B4-BE49-F238E27FC236}">
                <a16:creationId xmlns:a16="http://schemas.microsoft.com/office/drawing/2014/main" id="{C060ED88-EB7E-45A9-B333-B58DA7659F49}"/>
              </a:ext>
            </a:extLst>
          </p:cNvPr>
          <p:cNvSpPr>
            <a:spLocks noGrp="1"/>
          </p:cNvSpPr>
          <p:nvPr>
            <p:ph type="body" sz="half" idx="2"/>
          </p:nvPr>
        </p:nvSpPr>
        <p:spPr>
          <a:xfrm>
            <a:off x="705317" y="2894807"/>
            <a:ext cx="4521107" cy="2528840"/>
          </a:xfrm>
        </p:spPr>
        <p:txBody>
          <a:bodyPr>
            <a:normAutofit/>
          </a:bodyPr>
          <a:lstStyle/>
          <a:p>
            <a:endParaRPr lang="en-AU" dirty="0"/>
          </a:p>
          <a:p>
            <a:r>
              <a:rPr lang="en-AU" sz="3600" dirty="0">
                <a:solidFill>
                  <a:schemeClr val="bg1"/>
                </a:solidFill>
                <a:latin typeface="Montserrat ExtraBold"/>
              </a:rPr>
              <a:t>Change it if you see anything familiar</a:t>
            </a:r>
          </a:p>
        </p:txBody>
      </p:sp>
    </p:spTree>
    <p:extLst>
      <p:ext uri="{BB962C8B-B14F-4D97-AF65-F5344CB8AC3E}">
        <p14:creationId xmlns:p14="http://schemas.microsoft.com/office/powerpoint/2010/main" val="1989744594"/>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36"/>
          <p:cNvSpPr txBox="1">
            <a:spLocks noGrp="1"/>
          </p:cNvSpPr>
          <p:nvPr>
            <p:ph type="title"/>
          </p:nvPr>
        </p:nvSpPr>
        <p:spPr>
          <a:xfrm>
            <a:off x="618757" y="343634"/>
            <a:ext cx="7751448" cy="1218800"/>
          </a:xfrm>
          <a:prstGeom prst="rect">
            <a:avLst/>
          </a:prstGeom>
        </p:spPr>
        <p:txBody>
          <a:bodyPr spcFirstLastPara="1" vert="horz" wrap="square" lIns="121900" tIns="121900" rIns="121900" bIns="121900" rtlCol="0" anchor="t" anchorCtr="0">
            <a:noAutofit/>
          </a:bodyPr>
          <a:lstStyle/>
          <a:p>
            <a:pPr algn="ctr">
              <a:lnSpc>
                <a:spcPct val="115000"/>
              </a:lnSpc>
              <a:spcAft>
                <a:spcPts val="2133"/>
              </a:spcAft>
            </a:pPr>
            <a:r>
              <a:rPr lang="en-GB" sz="3600" dirty="0">
                <a:solidFill>
                  <a:schemeClr val="accent1">
                    <a:lumMod val="75000"/>
                  </a:schemeClr>
                </a:solidFill>
              </a:rPr>
              <a:t>Passwords vs passphrases</a:t>
            </a:r>
            <a:endParaRPr sz="3600" dirty="0">
              <a:solidFill>
                <a:schemeClr val="accent1">
                  <a:lumMod val="75000"/>
                </a:schemeClr>
              </a:solidFill>
            </a:endParaRPr>
          </a:p>
        </p:txBody>
      </p:sp>
      <p:sp>
        <p:nvSpPr>
          <p:cNvPr id="502" name="Google Shape;502;p36"/>
          <p:cNvSpPr txBox="1">
            <a:spLocks noGrp="1"/>
          </p:cNvSpPr>
          <p:nvPr>
            <p:ph type="body" idx="1"/>
          </p:nvPr>
        </p:nvSpPr>
        <p:spPr>
          <a:xfrm>
            <a:off x="641733" y="1210193"/>
            <a:ext cx="9625600" cy="3881600"/>
          </a:xfrm>
          <a:prstGeom prst="rect">
            <a:avLst/>
          </a:prstGeom>
        </p:spPr>
        <p:txBody>
          <a:bodyPr spcFirstLastPara="1" vert="horz" wrap="square" lIns="121900" tIns="121900" rIns="121900" bIns="121900" rtlCol="0" anchor="t" anchorCtr="0">
            <a:noAutofit/>
          </a:bodyPr>
          <a:lstStyle/>
          <a:p>
            <a:pPr indent="-474121">
              <a:buSzPts val="2000"/>
            </a:pPr>
            <a:endParaRPr lang="en-GB" sz="2667" dirty="0">
              <a:latin typeface="+mj-lt"/>
            </a:endParaRPr>
          </a:p>
          <a:p>
            <a:pPr indent="-474121">
              <a:buSzPts val="2000"/>
            </a:pPr>
            <a:r>
              <a:rPr lang="en-GB" sz="2000" dirty="0">
                <a:latin typeface="Montserrat ExtraBold"/>
              </a:rPr>
              <a:t>Should </a:t>
            </a:r>
            <a:r>
              <a:rPr lang="en-GB" sz="2000" u="sng" dirty="0">
                <a:latin typeface="Montserrat ExtraBold"/>
              </a:rPr>
              <a:t>not</a:t>
            </a:r>
            <a:r>
              <a:rPr lang="en-GB" sz="2000" dirty="0">
                <a:latin typeface="Montserrat ExtraBold"/>
              </a:rPr>
              <a:t> be easy to guess</a:t>
            </a:r>
          </a:p>
          <a:p>
            <a:pPr marL="135464" indent="0">
              <a:buSzPts val="2000"/>
              <a:buNone/>
            </a:pPr>
            <a:endParaRPr lang="en-GB" sz="2000" dirty="0">
              <a:latin typeface="Montserrat ExtraBold"/>
            </a:endParaRPr>
          </a:p>
          <a:p>
            <a:pPr lvl="1" indent="-474121">
              <a:spcBef>
                <a:spcPts val="0"/>
              </a:spcBef>
              <a:buSzPts val="2000"/>
            </a:pPr>
            <a:r>
              <a:rPr lang="en-GB" sz="2000" dirty="0">
                <a:latin typeface="Montserrat ExtraBold"/>
              </a:rPr>
              <a:t>At </a:t>
            </a:r>
            <a:r>
              <a:rPr lang="en-GB" sz="2000" u="sng" dirty="0">
                <a:latin typeface="Montserrat ExtraBold"/>
              </a:rPr>
              <a:t>least</a:t>
            </a:r>
            <a:r>
              <a:rPr lang="en-GB" sz="2000" dirty="0">
                <a:latin typeface="Montserrat ExtraBold"/>
              </a:rPr>
              <a:t> 12 characters, but 15 or more is far better</a:t>
            </a:r>
          </a:p>
          <a:p>
            <a:pPr lvl="1" indent="-474121">
              <a:spcBef>
                <a:spcPts val="0"/>
              </a:spcBef>
              <a:buSzPts val="2000"/>
            </a:pPr>
            <a:r>
              <a:rPr lang="en-GB" sz="2000" dirty="0">
                <a:latin typeface="Montserrat ExtraBold"/>
              </a:rPr>
              <a:t>Length is better than complexity (passphrases)</a:t>
            </a:r>
          </a:p>
          <a:p>
            <a:pPr lvl="1" indent="-474121">
              <a:spcBef>
                <a:spcPts val="0"/>
              </a:spcBef>
              <a:buSzPts val="2000"/>
            </a:pPr>
            <a:r>
              <a:rPr lang="en-GB" sz="2000" dirty="0">
                <a:latin typeface="Montserrat ExtraBold"/>
              </a:rPr>
              <a:t>Bad password (8): P@ssw0rd</a:t>
            </a:r>
          </a:p>
          <a:p>
            <a:pPr lvl="1" indent="-474121">
              <a:spcBef>
                <a:spcPts val="0"/>
              </a:spcBef>
              <a:buSzPts val="2000"/>
            </a:pPr>
            <a:r>
              <a:rPr lang="en-GB" sz="2000" dirty="0">
                <a:latin typeface="Montserrat ExtraBold"/>
              </a:rPr>
              <a:t>Great password (25): MysonwasbornNovember1995!!</a:t>
            </a:r>
          </a:p>
          <a:p>
            <a:pPr lvl="1" indent="-474121">
              <a:spcBef>
                <a:spcPts val="0"/>
              </a:spcBef>
              <a:buSzPts val="2000"/>
            </a:pPr>
            <a:r>
              <a:rPr lang="en-GB" sz="2000" dirty="0">
                <a:latin typeface="Montserrat ExtraBold"/>
              </a:rPr>
              <a:t>Password Managers</a:t>
            </a:r>
          </a:p>
          <a:p>
            <a:pPr lvl="1" indent="-474121">
              <a:spcBef>
                <a:spcPts val="0"/>
              </a:spcBef>
              <a:buSzPts val="2000"/>
            </a:pPr>
            <a:r>
              <a:rPr lang="en-GB" sz="2000" dirty="0">
                <a:latin typeface="Montserrat ExtraBold"/>
              </a:rPr>
              <a:t>Passwordless is the future</a:t>
            </a:r>
          </a:p>
          <a:p>
            <a:pPr marL="1219170" indent="0">
              <a:spcBef>
                <a:spcPts val="2133"/>
              </a:spcBef>
              <a:spcAft>
                <a:spcPts val="2133"/>
              </a:spcAft>
              <a:buNone/>
            </a:pPr>
            <a:endParaRPr sz="2667" dirty="0">
              <a:solidFill>
                <a:srgbClr val="FFFFFF"/>
              </a:solidFill>
            </a:endParaRPr>
          </a:p>
        </p:txBody>
      </p:sp>
      <p:sp>
        <p:nvSpPr>
          <p:cNvPr id="529" name="Google Shape;529;p36"/>
          <p:cNvSpPr txBox="1">
            <a:spLocks noGrp="1"/>
          </p:cNvSpPr>
          <p:nvPr>
            <p:ph type="sldNum" idx="4294967295"/>
          </p:nvPr>
        </p:nvSpPr>
        <p:spPr>
          <a:xfrm>
            <a:off x="11460163" y="6218238"/>
            <a:ext cx="731837" cy="523875"/>
          </a:xfrm>
          <a:prstGeom prst="rect">
            <a:avLst/>
          </a:prstGeom>
        </p:spPr>
        <p:txBody>
          <a:bodyPr spcFirstLastPara="1" vert="horz" wrap="square" lIns="121900" tIns="121900" rIns="121900" bIns="121900" rtlCol="0" anchor="ctr" anchorCtr="0">
            <a:noAutofit/>
          </a:bodyPr>
          <a:lstStyle/>
          <a:p>
            <a:fld id="{00000000-1234-1234-1234-123412341234}" type="slidenum">
              <a:rPr lang="en-GB"/>
              <a:pPr/>
              <a:t>24</a:t>
            </a:fld>
            <a:endParaRPr/>
          </a:p>
        </p:txBody>
      </p:sp>
      <p:grpSp>
        <p:nvGrpSpPr>
          <p:cNvPr id="503" name="Google Shape;503;p36"/>
          <p:cNvGrpSpPr/>
          <p:nvPr/>
        </p:nvGrpSpPr>
        <p:grpSpPr>
          <a:xfrm>
            <a:off x="1673633" y="4323067"/>
            <a:ext cx="1357600" cy="1357600"/>
            <a:chOff x="1359550" y="3154500"/>
            <a:chExt cx="1018200" cy="1018200"/>
          </a:xfrm>
        </p:grpSpPr>
        <p:sp>
          <p:nvSpPr>
            <p:cNvPr id="504" name="Google Shape;504;p36"/>
            <p:cNvSpPr/>
            <p:nvPr/>
          </p:nvSpPr>
          <p:spPr>
            <a:xfrm>
              <a:off x="1359550" y="3154500"/>
              <a:ext cx="1018200" cy="1018200"/>
            </a:xfrm>
            <a:prstGeom prst="ellipse">
              <a:avLst/>
            </a:prstGeom>
            <a:solidFill>
              <a:srgbClr val="FFFFFF"/>
            </a:solidFill>
            <a:ln>
              <a:noFill/>
            </a:ln>
          </p:spPr>
          <p:txBody>
            <a:bodyPr spcFirstLastPara="1" wrap="square" lIns="121900" tIns="121900" rIns="121900" bIns="121900" anchor="ctr" anchorCtr="0">
              <a:noAutofit/>
            </a:bodyPr>
            <a:lstStyle/>
            <a:p>
              <a:endParaRPr sz="2400"/>
            </a:p>
          </p:txBody>
        </p:sp>
        <p:sp>
          <p:nvSpPr>
            <p:cNvPr id="505" name="Google Shape;505;p36"/>
            <p:cNvSpPr/>
            <p:nvPr/>
          </p:nvSpPr>
          <p:spPr>
            <a:xfrm>
              <a:off x="1409800" y="3204750"/>
              <a:ext cx="917700" cy="917700"/>
            </a:xfrm>
            <a:prstGeom prst="ellipse">
              <a:avLst/>
            </a:prstGeom>
            <a:solidFill>
              <a:srgbClr val="CCCCCC"/>
            </a:solidFill>
            <a:ln>
              <a:noFill/>
            </a:ln>
          </p:spPr>
          <p:txBody>
            <a:bodyPr spcFirstLastPara="1" wrap="square" lIns="121900" tIns="121900" rIns="121900" bIns="121900" anchor="ctr" anchorCtr="0">
              <a:noAutofit/>
            </a:bodyPr>
            <a:lstStyle/>
            <a:p>
              <a:endParaRPr sz="2400"/>
            </a:p>
          </p:txBody>
        </p:sp>
        <p:sp>
          <p:nvSpPr>
            <p:cNvPr id="506" name="Google Shape;506;p36"/>
            <p:cNvSpPr/>
            <p:nvPr/>
          </p:nvSpPr>
          <p:spPr>
            <a:xfrm>
              <a:off x="1409800" y="3204750"/>
              <a:ext cx="917700" cy="917700"/>
            </a:xfrm>
            <a:prstGeom prst="pie">
              <a:avLst>
                <a:gd name="adj1" fmla="val 2937431"/>
                <a:gd name="adj2" fmla="val 16200000"/>
              </a:avLst>
            </a:prstGeom>
            <a:gradFill>
              <a:gsLst>
                <a:gs pos="0">
                  <a:srgbClr val="00FF00"/>
                </a:gs>
                <a:gs pos="100000">
                  <a:srgbClr val="38761D"/>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sp>
          <p:nvSpPr>
            <p:cNvPr id="507" name="Google Shape;507;p36"/>
            <p:cNvSpPr/>
            <p:nvPr/>
          </p:nvSpPr>
          <p:spPr>
            <a:xfrm>
              <a:off x="1540600" y="3335550"/>
              <a:ext cx="656100" cy="6561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508" name="Google Shape;508;p36"/>
          <p:cNvSpPr txBox="1"/>
          <p:nvPr/>
        </p:nvSpPr>
        <p:spPr>
          <a:xfrm>
            <a:off x="770965" y="5714807"/>
            <a:ext cx="2892380" cy="967200"/>
          </a:xfrm>
          <a:prstGeom prst="rect">
            <a:avLst/>
          </a:prstGeom>
          <a:noFill/>
          <a:ln>
            <a:noFill/>
          </a:ln>
        </p:spPr>
        <p:txBody>
          <a:bodyPr spcFirstLastPara="1" wrap="square" lIns="121900" tIns="121900" rIns="121900" bIns="121900" anchor="t" anchorCtr="0">
            <a:noAutofit/>
          </a:bodyPr>
          <a:lstStyle/>
          <a:p>
            <a:pPr algn="ctr">
              <a:spcAft>
                <a:spcPts val="2133"/>
              </a:spcAft>
            </a:pPr>
            <a:r>
              <a:rPr lang="en-GB" sz="2000" dirty="0">
                <a:solidFill>
                  <a:srgbClr val="FFC000"/>
                </a:solidFill>
                <a:latin typeface="Montserrat ExtraBold"/>
                <a:ea typeface="Lato"/>
                <a:cs typeface="Lato"/>
                <a:sym typeface="Lato"/>
              </a:rPr>
              <a:t>Passwords exactly  8 characters</a:t>
            </a:r>
          </a:p>
        </p:txBody>
      </p:sp>
      <p:sp>
        <p:nvSpPr>
          <p:cNvPr id="509" name="Google Shape;509;p36"/>
          <p:cNvSpPr txBox="1"/>
          <p:nvPr/>
        </p:nvSpPr>
        <p:spPr>
          <a:xfrm>
            <a:off x="1924667" y="4794433"/>
            <a:ext cx="874800" cy="360800"/>
          </a:xfrm>
          <a:prstGeom prst="rect">
            <a:avLst/>
          </a:prstGeom>
          <a:noFill/>
          <a:ln>
            <a:noFill/>
          </a:ln>
        </p:spPr>
        <p:txBody>
          <a:bodyPr spcFirstLastPara="1" wrap="square" lIns="121900" tIns="121900" rIns="121900" bIns="121900" anchor="t" anchorCtr="0">
            <a:noAutofit/>
          </a:bodyPr>
          <a:lstStyle/>
          <a:p>
            <a:pPr algn="ctr">
              <a:lnSpc>
                <a:spcPct val="115000"/>
              </a:lnSpc>
            </a:pPr>
            <a:r>
              <a:rPr lang="en-GB" sz="1600" b="1">
                <a:solidFill>
                  <a:schemeClr val="lt1"/>
                </a:solidFill>
                <a:latin typeface="Lato"/>
                <a:ea typeface="Lato"/>
                <a:cs typeface="Lato"/>
                <a:sym typeface="Lato"/>
              </a:rPr>
              <a:t>61%</a:t>
            </a:r>
            <a:endParaRPr sz="1600" b="1">
              <a:solidFill>
                <a:schemeClr val="lt1"/>
              </a:solidFill>
              <a:latin typeface="Lato"/>
              <a:ea typeface="Lato"/>
              <a:cs typeface="Lato"/>
              <a:sym typeface="Lato"/>
            </a:endParaRPr>
          </a:p>
          <a:p>
            <a:pPr algn="ctr">
              <a:spcBef>
                <a:spcPts val="2133"/>
              </a:spcBef>
            </a:pPr>
            <a:endParaRPr sz="1600" b="1">
              <a:solidFill>
                <a:schemeClr val="lt1"/>
              </a:solidFill>
              <a:latin typeface="Lato"/>
              <a:ea typeface="Lato"/>
              <a:cs typeface="Lato"/>
              <a:sym typeface="Lato"/>
            </a:endParaRPr>
          </a:p>
        </p:txBody>
      </p:sp>
      <p:sp>
        <p:nvSpPr>
          <p:cNvPr id="510" name="Google Shape;510;p36"/>
          <p:cNvSpPr/>
          <p:nvPr/>
        </p:nvSpPr>
        <p:spPr>
          <a:xfrm>
            <a:off x="4137467" y="4323067"/>
            <a:ext cx="1357600" cy="1357600"/>
          </a:xfrm>
          <a:prstGeom prst="ellipse">
            <a:avLst/>
          </a:prstGeom>
          <a:solidFill>
            <a:srgbClr val="FFFFFF"/>
          </a:solidFill>
          <a:ln>
            <a:noFill/>
          </a:ln>
        </p:spPr>
        <p:txBody>
          <a:bodyPr spcFirstLastPara="1" wrap="square" lIns="121900" tIns="121900" rIns="121900" bIns="121900" anchor="ctr" anchorCtr="0">
            <a:noAutofit/>
          </a:bodyPr>
          <a:lstStyle/>
          <a:p>
            <a:endParaRPr sz="2400"/>
          </a:p>
        </p:txBody>
      </p:sp>
      <p:sp>
        <p:nvSpPr>
          <p:cNvPr id="511" name="Google Shape;511;p36"/>
          <p:cNvSpPr/>
          <p:nvPr/>
        </p:nvSpPr>
        <p:spPr>
          <a:xfrm>
            <a:off x="4204467" y="4390067"/>
            <a:ext cx="1223600" cy="1223600"/>
          </a:xfrm>
          <a:prstGeom prst="ellipse">
            <a:avLst/>
          </a:prstGeom>
          <a:solidFill>
            <a:srgbClr val="CCCCCC"/>
          </a:solidFill>
          <a:ln>
            <a:noFill/>
          </a:ln>
        </p:spPr>
        <p:txBody>
          <a:bodyPr spcFirstLastPara="1" wrap="square" lIns="121900" tIns="121900" rIns="121900" bIns="121900" anchor="ctr" anchorCtr="0">
            <a:noAutofit/>
          </a:bodyPr>
          <a:lstStyle/>
          <a:p>
            <a:endParaRPr sz="2400"/>
          </a:p>
        </p:txBody>
      </p:sp>
      <p:sp>
        <p:nvSpPr>
          <p:cNvPr id="512" name="Google Shape;512;p36"/>
          <p:cNvSpPr/>
          <p:nvPr/>
        </p:nvSpPr>
        <p:spPr>
          <a:xfrm>
            <a:off x="4204467" y="4390067"/>
            <a:ext cx="1223600" cy="1223600"/>
          </a:xfrm>
          <a:prstGeom prst="pie">
            <a:avLst>
              <a:gd name="adj1" fmla="val 19102117"/>
              <a:gd name="adj2" fmla="val 16200000"/>
            </a:avLst>
          </a:prstGeom>
          <a:gradFill>
            <a:gsLst>
              <a:gs pos="0">
                <a:srgbClr val="00FF00"/>
              </a:gs>
              <a:gs pos="100000">
                <a:srgbClr val="38761D"/>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sp>
        <p:nvSpPr>
          <p:cNvPr id="513" name="Google Shape;513;p36"/>
          <p:cNvSpPr/>
          <p:nvPr/>
        </p:nvSpPr>
        <p:spPr>
          <a:xfrm>
            <a:off x="4378867" y="4564467"/>
            <a:ext cx="874800" cy="8748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514" name="Google Shape;514;p36"/>
          <p:cNvSpPr txBox="1"/>
          <p:nvPr/>
        </p:nvSpPr>
        <p:spPr>
          <a:xfrm>
            <a:off x="3629001" y="5676533"/>
            <a:ext cx="2516000" cy="967200"/>
          </a:xfrm>
          <a:prstGeom prst="rect">
            <a:avLst/>
          </a:prstGeom>
          <a:noFill/>
          <a:ln>
            <a:noFill/>
          </a:ln>
        </p:spPr>
        <p:txBody>
          <a:bodyPr spcFirstLastPara="1" wrap="square" lIns="121900" tIns="121900" rIns="121900" bIns="121900" anchor="t" anchorCtr="0">
            <a:noAutofit/>
          </a:bodyPr>
          <a:lstStyle/>
          <a:p>
            <a:pPr algn="ctr">
              <a:spcAft>
                <a:spcPts val="2133"/>
              </a:spcAft>
            </a:pPr>
            <a:r>
              <a:rPr lang="en-GB" sz="2000" dirty="0">
                <a:solidFill>
                  <a:srgbClr val="FFC000"/>
                </a:solidFill>
                <a:latin typeface="Montserrat ExtraBold"/>
                <a:ea typeface="Lato"/>
                <a:cs typeface="Lato"/>
                <a:sym typeface="Lato"/>
              </a:rPr>
              <a:t>Average Length of Password</a:t>
            </a:r>
            <a:endParaRPr lang="en-GB" sz="2000">
              <a:solidFill>
                <a:srgbClr val="FFC000"/>
              </a:solidFill>
              <a:latin typeface="Montserrat ExtraBold"/>
              <a:ea typeface="Lato"/>
              <a:cs typeface="Lato"/>
              <a:sym typeface="Lato"/>
            </a:endParaRPr>
          </a:p>
        </p:txBody>
      </p:sp>
      <p:sp>
        <p:nvSpPr>
          <p:cNvPr id="515" name="Google Shape;515;p36"/>
          <p:cNvSpPr txBox="1"/>
          <p:nvPr/>
        </p:nvSpPr>
        <p:spPr>
          <a:xfrm>
            <a:off x="4390667" y="4794433"/>
            <a:ext cx="863200" cy="360800"/>
          </a:xfrm>
          <a:prstGeom prst="rect">
            <a:avLst/>
          </a:prstGeom>
          <a:noFill/>
          <a:ln>
            <a:noFill/>
          </a:ln>
        </p:spPr>
        <p:txBody>
          <a:bodyPr spcFirstLastPara="1" wrap="square" lIns="121900" tIns="121900" rIns="121900" bIns="121900" anchor="t" anchorCtr="0">
            <a:noAutofit/>
          </a:bodyPr>
          <a:lstStyle/>
          <a:p>
            <a:pPr algn="ctr">
              <a:lnSpc>
                <a:spcPct val="115000"/>
              </a:lnSpc>
            </a:pPr>
            <a:r>
              <a:rPr lang="en-GB" sz="1600" b="1">
                <a:solidFill>
                  <a:srgbClr val="B7B7B7"/>
                </a:solidFill>
                <a:latin typeface="Lato"/>
                <a:ea typeface="Lato"/>
                <a:cs typeface="Lato"/>
                <a:sym typeface="Lato"/>
              </a:rPr>
              <a:t>9.6</a:t>
            </a:r>
            <a:endParaRPr sz="1600" b="1">
              <a:solidFill>
                <a:srgbClr val="B7B7B7"/>
              </a:solidFill>
              <a:latin typeface="Lato"/>
              <a:ea typeface="Lato"/>
              <a:cs typeface="Lato"/>
              <a:sym typeface="Lato"/>
            </a:endParaRPr>
          </a:p>
          <a:p>
            <a:pPr algn="ctr">
              <a:spcBef>
                <a:spcPts val="2133"/>
              </a:spcBef>
            </a:pPr>
            <a:endParaRPr sz="1600" b="1">
              <a:solidFill>
                <a:schemeClr val="lt1"/>
              </a:solidFill>
              <a:latin typeface="Lato"/>
              <a:ea typeface="Lato"/>
              <a:cs typeface="Lato"/>
              <a:sym typeface="Lato"/>
            </a:endParaRPr>
          </a:p>
        </p:txBody>
      </p:sp>
      <p:sp>
        <p:nvSpPr>
          <p:cNvPr id="516" name="Google Shape;516;p36"/>
          <p:cNvSpPr/>
          <p:nvPr/>
        </p:nvSpPr>
        <p:spPr>
          <a:xfrm>
            <a:off x="6605235" y="4323067"/>
            <a:ext cx="1357600" cy="1357600"/>
          </a:xfrm>
          <a:prstGeom prst="ellipse">
            <a:avLst/>
          </a:prstGeom>
          <a:solidFill>
            <a:srgbClr val="FFFFFF"/>
          </a:solidFill>
          <a:ln>
            <a:noFill/>
          </a:ln>
        </p:spPr>
        <p:txBody>
          <a:bodyPr spcFirstLastPara="1" wrap="square" lIns="121900" tIns="121900" rIns="121900" bIns="121900" anchor="ctr" anchorCtr="0">
            <a:noAutofit/>
          </a:bodyPr>
          <a:lstStyle/>
          <a:p>
            <a:endParaRPr sz="2400"/>
          </a:p>
        </p:txBody>
      </p:sp>
      <p:sp>
        <p:nvSpPr>
          <p:cNvPr id="517" name="Google Shape;517;p36"/>
          <p:cNvSpPr/>
          <p:nvPr/>
        </p:nvSpPr>
        <p:spPr>
          <a:xfrm>
            <a:off x="6672235" y="4390067"/>
            <a:ext cx="1223600" cy="1223600"/>
          </a:xfrm>
          <a:prstGeom prst="ellipse">
            <a:avLst/>
          </a:prstGeom>
          <a:solidFill>
            <a:srgbClr val="CCCCCC"/>
          </a:solidFill>
          <a:ln>
            <a:noFill/>
          </a:ln>
        </p:spPr>
        <p:txBody>
          <a:bodyPr spcFirstLastPara="1" wrap="square" lIns="121900" tIns="121900" rIns="121900" bIns="121900" anchor="ctr" anchorCtr="0">
            <a:noAutofit/>
          </a:bodyPr>
          <a:lstStyle/>
          <a:p>
            <a:endParaRPr sz="2400"/>
          </a:p>
        </p:txBody>
      </p:sp>
      <p:sp>
        <p:nvSpPr>
          <p:cNvPr id="518" name="Google Shape;518;p36"/>
          <p:cNvSpPr/>
          <p:nvPr/>
        </p:nvSpPr>
        <p:spPr>
          <a:xfrm>
            <a:off x="6672235" y="4390067"/>
            <a:ext cx="1223600" cy="1223600"/>
          </a:xfrm>
          <a:prstGeom prst="pie">
            <a:avLst>
              <a:gd name="adj1" fmla="val 2583790"/>
              <a:gd name="adj2" fmla="val 16200000"/>
            </a:avLst>
          </a:prstGeom>
          <a:gradFill>
            <a:gsLst>
              <a:gs pos="0">
                <a:srgbClr val="00FF00"/>
              </a:gs>
              <a:gs pos="100000">
                <a:srgbClr val="38761D"/>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sp>
        <p:nvSpPr>
          <p:cNvPr id="519" name="Google Shape;519;p36"/>
          <p:cNvSpPr/>
          <p:nvPr/>
        </p:nvSpPr>
        <p:spPr>
          <a:xfrm>
            <a:off x="6846635" y="4564467"/>
            <a:ext cx="874800" cy="8748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520" name="Google Shape;520;p36"/>
          <p:cNvSpPr txBox="1"/>
          <p:nvPr/>
        </p:nvSpPr>
        <p:spPr>
          <a:xfrm>
            <a:off x="6245400" y="5613667"/>
            <a:ext cx="2593696" cy="1422867"/>
          </a:xfrm>
          <a:prstGeom prst="rect">
            <a:avLst/>
          </a:prstGeom>
          <a:noFill/>
          <a:ln>
            <a:noFill/>
          </a:ln>
        </p:spPr>
        <p:txBody>
          <a:bodyPr spcFirstLastPara="1" wrap="square" lIns="121900" tIns="121900" rIns="121900" bIns="121900" anchor="t" anchorCtr="0">
            <a:noAutofit/>
          </a:bodyPr>
          <a:lstStyle/>
          <a:p>
            <a:pPr algn="ctr">
              <a:spcAft>
                <a:spcPts val="2133"/>
              </a:spcAft>
            </a:pPr>
            <a:r>
              <a:rPr lang="en-GB" sz="2000" dirty="0">
                <a:solidFill>
                  <a:srgbClr val="FFC000"/>
                </a:solidFill>
                <a:latin typeface="Montserrat ExtraBold"/>
                <a:ea typeface="Lato"/>
                <a:cs typeface="Lato"/>
                <a:sym typeface="Lato"/>
              </a:rPr>
              <a:t>Average number of lowercase letters</a:t>
            </a:r>
          </a:p>
        </p:txBody>
      </p:sp>
      <p:sp>
        <p:nvSpPr>
          <p:cNvPr id="521" name="Google Shape;521;p36"/>
          <p:cNvSpPr txBox="1"/>
          <p:nvPr/>
        </p:nvSpPr>
        <p:spPr>
          <a:xfrm>
            <a:off x="6868700" y="4794433"/>
            <a:ext cx="817200" cy="360800"/>
          </a:xfrm>
          <a:prstGeom prst="rect">
            <a:avLst/>
          </a:prstGeom>
          <a:noFill/>
          <a:ln>
            <a:noFill/>
          </a:ln>
        </p:spPr>
        <p:txBody>
          <a:bodyPr spcFirstLastPara="1" wrap="square" lIns="121900" tIns="121900" rIns="121900" bIns="121900" anchor="t" anchorCtr="0">
            <a:noAutofit/>
          </a:bodyPr>
          <a:lstStyle/>
          <a:p>
            <a:pPr algn="ctr">
              <a:lnSpc>
                <a:spcPct val="115000"/>
              </a:lnSpc>
            </a:pPr>
            <a:r>
              <a:rPr lang="en-GB" sz="1600" b="1">
                <a:solidFill>
                  <a:srgbClr val="B7B7B7"/>
                </a:solidFill>
                <a:latin typeface="Lato"/>
                <a:ea typeface="Lato"/>
                <a:cs typeface="Lato"/>
                <a:sym typeface="Lato"/>
              </a:rPr>
              <a:t>6.1</a:t>
            </a:r>
            <a:endParaRPr sz="1600" b="1">
              <a:solidFill>
                <a:srgbClr val="B7B7B7"/>
              </a:solidFill>
              <a:latin typeface="Lato"/>
              <a:ea typeface="Lato"/>
              <a:cs typeface="Lato"/>
              <a:sym typeface="Lato"/>
            </a:endParaRPr>
          </a:p>
          <a:p>
            <a:pPr algn="ctr">
              <a:spcBef>
                <a:spcPts val="2133"/>
              </a:spcBef>
            </a:pPr>
            <a:endParaRPr sz="1600" b="1">
              <a:solidFill>
                <a:schemeClr val="lt1"/>
              </a:solidFill>
              <a:latin typeface="Lato"/>
              <a:ea typeface="Lato"/>
              <a:cs typeface="Lato"/>
              <a:sym typeface="Lato"/>
            </a:endParaRPr>
          </a:p>
        </p:txBody>
      </p:sp>
      <p:sp>
        <p:nvSpPr>
          <p:cNvPr id="522" name="Google Shape;522;p36"/>
          <p:cNvSpPr/>
          <p:nvPr/>
        </p:nvSpPr>
        <p:spPr>
          <a:xfrm>
            <a:off x="9609046" y="4310691"/>
            <a:ext cx="1357600" cy="1357600"/>
          </a:xfrm>
          <a:prstGeom prst="ellipse">
            <a:avLst/>
          </a:prstGeom>
          <a:solidFill>
            <a:srgbClr val="FFFFFF"/>
          </a:solidFill>
          <a:ln>
            <a:noFill/>
          </a:ln>
        </p:spPr>
        <p:txBody>
          <a:bodyPr spcFirstLastPara="1" wrap="square" lIns="121900" tIns="121900" rIns="121900" bIns="121900" anchor="ctr" anchorCtr="0">
            <a:noAutofit/>
          </a:bodyPr>
          <a:lstStyle/>
          <a:p>
            <a:endParaRPr sz="2400"/>
          </a:p>
        </p:txBody>
      </p:sp>
      <p:sp>
        <p:nvSpPr>
          <p:cNvPr id="523" name="Google Shape;523;p36"/>
          <p:cNvSpPr/>
          <p:nvPr/>
        </p:nvSpPr>
        <p:spPr>
          <a:xfrm>
            <a:off x="9665167" y="4336875"/>
            <a:ext cx="1223600" cy="1223600"/>
          </a:xfrm>
          <a:prstGeom prst="ellipse">
            <a:avLst/>
          </a:prstGeom>
          <a:solidFill>
            <a:srgbClr val="CCCCCC"/>
          </a:solidFill>
          <a:ln>
            <a:noFill/>
          </a:ln>
        </p:spPr>
        <p:txBody>
          <a:bodyPr spcFirstLastPara="1" wrap="square" lIns="121900" tIns="121900" rIns="121900" bIns="121900" anchor="ctr" anchorCtr="0">
            <a:noAutofit/>
          </a:bodyPr>
          <a:lstStyle/>
          <a:p>
            <a:endParaRPr sz="2400"/>
          </a:p>
        </p:txBody>
      </p:sp>
      <p:sp>
        <p:nvSpPr>
          <p:cNvPr id="524" name="Google Shape;524;p36"/>
          <p:cNvSpPr/>
          <p:nvPr/>
        </p:nvSpPr>
        <p:spPr>
          <a:xfrm>
            <a:off x="9737916" y="4310691"/>
            <a:ext cx="1223600" cy="1223600"/>
          </a:xfrm>
          <a:prstGeom prst="pie">
            <a:avLst>
              <a:gd name="adj1" fmla="val 15487361"/>
              <a:gd name="adj2" fmla="val 16200000"/>
            </a:avLst>
          </a:prstGeom>
          <a:gradFill>
            <a:gsLst>
              <a:gs pos="0">
                <a:srgbClr val="00FF00"/>
              </a:gs>
              <a:gs pos="100000">
                <a:srgbClr val="38761D"/>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sp>
        <p:nvSpPr>
          <p:cNvPr id="525" name="Google Shape;525;p36"/>
          <p:cNvSpPr/>
          <p:nvPr/>
        </p:nvSpPr>
        <p:spPr>
          <a:xfrm>
            <a:off x="9824585" y="4564467"/>
            <a:ext cx="874800" cy="8748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526" name="Google Shape;526;p36"/>
          <p:cNvSpPr txBox="1"/>
          <p:nvPr/>
        </p:nvSpPr>
        <p:spPr>
          <a:xfrm>
            <a:off x="9073002" y="5517522"/>
            <a:ext cx="2787303" cy="967200"/>
          </a:xfrm>
          <a:prstGeom prst="rect">
            <a:avLst/>
          </a:prstGeom>
          <a:noFill/>
          <a:ln>
            <a:noFill/>
          </a:ln>
        </p:spPr>
        <p:txBody>
          <a:bodyPr spcFirstLastPara="1" wrap="square" lIns="121900" tIns="121900" rIns="121900" bIns="121900" anchor="t" anchorCtr="0">
            <a:noAutofit/>
          </a:bodyPr>
          <a:lstStyle/>
          <a:p>
            <a:pPr algn="ctr">
              <a:spcAft>
                <a:spcPts val="2133"/>
              </a:spcAft>
            </a:pPr>
            <a:r>
              <a:rPr lang="en-GB" sz="2000" dirty="0">
                <a:solidFill>
                  <a:srgbClr val="FFC000"/>
                </a:solidFill>
                <a:latin typeface="Montserrat ExtraBold"/>
                <a:ea typeface="Lato"/>
                <a:cs typeface="Lato"/>
                <a:sym typeface="Lato"/>
              </a:rPr>
              <a:t>Average number of special characters</a:t>
            </a:r>
          </a:p>
        </p:txBody>
      </p:sp>
      <p:sp>
        <p:nvSpPr>
          <p:cNvPr id="527" name="Google Shape;527;p36"/>
          <p:cNvSpPr txBox="1"/>
          <p:nvPr/>
        </p:nvSpPr>
        <p:spPr>
          <a:xfrm>
            <a:off x="9856246" y="4724330"/>
            <a:ext cx="863200" cy="360800"/>
          </a:xfrm>
          <a:prstGeom prst="rect">
            <a:avLst/>
          </a:prstGeom>
          <a:noFill/>
          <a:ln>
            <a:noFill/>
          </a:ln>
        </p:spPr>
        <p:txBody>
          <a:bodyPr spcFirstLastPara="1" wrap="square" lIns="121900" tIns="121900" rIns="121900" bIns="121900" anchor="t" anchorCtr="0">
            <a:noAutofit/>
          </a:bodyPr>
          <a:lstStyle/>
          <a:p>
            <a:pPr algn="ctr">
              <a:lnSpc>
                <a:spcPct val="115000"/>
              </a:lnSpc>
            </a:pPr>
            <a:r>
              <a:rPr lang="en-GB" sz="1600" b="1" dirty="0">
                <a:solidFill>
                  <a:srgbClr val="B7B7B7"/>
                </a:solidFill>
                <a:latin typeface="Lato"/>
                <a:ea typeface="Lato"/>
                <a:cs typeface="Lato"/>
                <a:sym typeface="Lato"/>
              </a:rPr>
              <a:t>0.2</a:t>
            </a:r>
            <a:endParaRPr sz="1600" b="1" dirty="0">
              <a:solidFill>
                <a:srgbClr val="B7B7B7"/>
              </a:solidFill>
              <a:latin typeface="Lato"/>
              <a:ea typeface="Lato"/>
              <a:cs typeface="Lato"/>
              <a:sym typeface="Lato"/>
            </a:endParaRPr>
          </a:p>
          <a:p>
            <a:pPr algn="ctr">
              <a:spcBef>
                <a:spcPts val="2133"/>
              </a:spcBef>
            </a:pPr>
            <a:endParaRPr sz="1600" b="1" dirty="0">
              <a:solidFill>
                <a:schemeClr val="lt1"/>
              </a:solidFill>
              <a:latin typeface="Lato"/>
              <a:ea typeface="Lato"/>
              <a:cs typeface="Lato"/>
              <a:sym typeface="Lato"/>
            </a:endParaRPr>
          </a:p>
        </p:txBody>
      </p:sp>
      <p:pic>
        <p:nvPicPr>
          <p:cNvPr id="31" name="Picture 2" descr="Infographic: Strong Passwords">
            <a:extLst>
              <a:ext uri="{FF2B5EF4-FFF2-40B4-BE49-F238E27FC236}">
                <a16:creationId xmlns:a16="http://schemas.microsoft.com/office/drawing/2014/main" id="{916D95E5-EE33-C04D-8BF0-1A7D19A9C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096" y="688318"/>
            <a:ext cx="3126481" cy="17351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B1CB5-00D4-414B-A364-1AD534AFBA81}"/>
              </a:ext>
            </a:extLst>
          </p:cNvPr>
          <p:cNvSpPr>
            <a:spLocks noGrp="1"/>
          </p:cNvSpPr>
          <p:nvPr>
            <p:ph type="title"/>
          </p:nvPr>
        </p:nvSpPr>
        <p:spPr>
          <a:xfrm>
            <a:off x="443336" y="535349"/>
            <a:ext cx="6945211" cy="1255200"/>
          </a:xfrm>
        </p:spPr>
        <p:txBody>
          <a:bodyPr/>
          <a:lstStyle/>
          <a:p>
            <a:pPr algn="ctr"/>
            <a:r>
              <a:rPr lang="en-AU" sz="3600" dirty="0">
                <a:solidFill>
                  <a:schemeClr val="accent1">
                    <a:lumMod val="75000"/>
                  </a:schemeClr>
                </a:solidFill>
              </a:rPr>
              <a:t>Internet Safety</a:t>
            </a:r>
            <a:br>
              <a:rPr lang="en-AU" sz="3600" dirty="0">
                <a:solidFill>
                  <a:schemeClr val="accent1">
                    <a:lumMod val="75000"/>
                  </a:schemeClr>
                </a:solidFill>
              </a:rPr>
            </a:br>
            <a:r>
              <a:rPr lang="en-AU" sz="3600" dirty="0">
                <a:solidFill>
                  <a:schemeClr val="accent1">
                    <a:lumMod val="75000"/>
                  </a:schemeClr>
                </a:solidFill>
              </a:rPr>
              <a:t>Points of Vulnerability</a:t>
            </a:r>
            <a:br>
              <a:rPr lang="en-AU" sz="4000" dirty="0">
                <a:solidFill>
                  <a:schemeClr val="accent1">
                    <a:lumMod val="75000"/>
                  </a:schemeClr>
                </a:solidFill>
              </a:rPr>
            </a:br>
            <a:endParaRPr lang="en-AU" sz="4000" dirty="0">
              <a:solidFill>
                <a:schemeClr val="accent1">
                  <a:lumMod val="75000"/>
                </a:schemeClr>
              </a:solidFill>
            </a:endParaRPr>
          </a:p>
        </p:txBody>
      </p:sp>
      <p:sp>
        <p:nvSpPr>
          <p:cNvPr id="3" name="Text Placeholder 2">
            <a:extLst>
              <a:ext uri="{FF2B5EF4-FFF2-40B4-BE49-F238E27FC236}">
                <a16:creationId xmlns:a16="http://schemas.microsoft.com/office/drawing/2014/main" id="{CCA9B0F0-56B0-4485-9E08-C00BC52DA865}"/>
              </a:ext>
            </a:extLst>
          </p:cNvPr>
          <p:cNvSpPr>
            <a:spLocks noGrp="1"/>
          </p:cNvSpPr>
          <p:nvPr>
            <p:ph type="body" idx="1"/>
          </p:nvPr>
        </p:nvSpPr>
        <p:spPr>
          <a:xfrm>
            <a:off x="402606" y="2754125"/>
            <a:ext cx="7127747" cy="3681200"/>
          </a:xfrm>
        </p:spPr>
        <p:txBody>
          <a:bodyPr/>
          <a:lstStyle/>
          <a:p>
            <a:r>
              <a:rPr lang="en-AU" sz="2400" b="1" dirty="0">
                <a:latin typeface="Montserrat Extra bold"/>
              </a:rPr>
              <a:t>Clicking on pop-ups</a:t>
            </a:r>
          </a:p>
          <a:p>
            <a:r>
              <a:rPr lang="en-AU" sz="2400" b="1" dirty="0">
                <a:latin typeface="Montserrat Extra bold"/>
              </a:rPr>
              <a:t>Installing anything based on a pop-up</a:t>
            </a:r>
          </a:p>
          <a:p>
            <a:r>
              <a:rPr lang="en-AU" sz="2400" b="1" dirty="0">
                <a:latin typeface="Montserrat Extra bold"/>
              </a:rPr>
              <a:t>Browser security- updates</a:t>
            </a:r>
          </a:p>
          <a:p>
            <a:r>
              <a:rPr lang="en-AU" sz="2400" b="1" dirty="0">
                <a:latin typeface="Montserrat Extra bold"/>
              </a:rPr>
              <a:t>Virus protection - on</a:t>
            </a:r>
          </a:p>
          <a:p>
            <a:r>
              <a:rPr lang="en-AU" sz="2400" b="1" dirty="0">
                <a:latin typeface="Montserrat Extra bold"/>
              </a:rPr>
              <a:t>Free software offers – do not click</a:t>
            </a:r>
          </a:p>
          <a:p>
            <a:r>
              <a:rPr lang="en-AU" sz="2400" b="1" dirty="0">
                <a:latin typeface="Montserrat Extra bold"/>
              </a:rPr>
              <a:t>Safe sites – don’t assume a “lock” is safe</a:t>
            </a:r>
          </a:p>
          <a:p>
            <a:r>
              <a:rPr lang="en-AU" sz="2400" b="1" dirty="0">
                <a:latin typeface="Montserrat Extra bold"/>
              </a:rPr>
              <a:t>Avoid public Wi-Fi hot spots ( Libraries, Cafes, Airports, Hotels etc)</a:t>
            </a:r>
          </a:p>
          <a:p>
            <a:r>
              <a:rPr lang="en-AU" sz="2400" b="1" dirty="0">
                <a:solidFill>
                  <a:schemeClr val="bg1"/>
                </a:solidFill>
                <a:latin typeface="Montserrat Extra bold"/>
              </a:rPr>
              <a:t>Oversharing private information on social media</a:t>
            </a:r>
          </a:p>
          <a:p>
            <a:endParaRPr lang="en-AU" sz="3200" dirty="0">
              <a:latin typeface="Montserrat ExtraBold"/>
            </a:endParaRPr>
          </a:p>
        </p:txBody>
      </p:sp>
      <p:pic>
        <p:nvPicPr>
          <p:cNvPr id="8" name="Picture 7" descr="A picture containing text, person, computer&#10;&#10;Description automatically generated">
            <a:extLst>
              <a:ext uri="{FF2B5EF4-FFF2-40B4-BE49-F238E27FC236}">
                <a16:creationId xmlns:a16="http://schemas.microsoft.com/office/drawing/2014/main" id="{4932D8B7-C90C-1140-83BD-E3F65D9D759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59847" y="1241262"/>
            <a:ext cx="4572000" cy="2159000"/>
          </a:xfrm>
          <a:prstGeom prst="rect">
            <a:avLst/>
          </a:prstGeom>
        </p:spPr>
      </p:pic>
      <p:pic>
        <p:nvPicPr>
          <p:cNvPr id="14" name="Picture 13" descr="A picture containing text, indoor, green&#10;&#10;Description automatically generated">
            <a:extLst>
              <a:ext uri="{FF2B5EF4-FFF2-40B4-BE49-F238E27FC236}">
                <a16:creationId xmlns:a16="http://schemas.microsoft.com/office/drawing/2014/main" id="{DB2716C5-0138-D840-AC67-EE4A0B110D0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388547" y="3882050"/>
            <a:ext cx="3932596" cy="2457873"/>
          </a:xfrm>
          <a:prstGeom prst="rect">
            <a:avLst/>
          </a:prstGeom>
        </p:spPr>
      </p:pic>
    </p:spTree>
    <p:custDataLst>
      <p:tags r:id="rId1"/>
    </p:custDataLst>
    <p:extLst>
      <p:ext uri="{BB962C8B-B14F-4D97-AF65-F5344CB8AC3E}">
        <p14:creationId xmlns:p14="http://schemas.microsoft.com/office/powerpoint/2010/main" val="6753701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44"/>
          <p:cNvSpPr txBox="1">
            <a:spLocks noGrp="1"/>
          </p:cNvSpPr>
          <p:nvPr>
            <p:ph type="title"/>
          </p:nvPr>
        </p:nvSpPr>
        <p:spPr>
          <a:xfrm>
            <a:off x="1572133" y="254067"/>
            <a:ext cx="7177420" cy="1218800"/>
          </a:xfrm>
          <a:prstGeom prst="rect">
            <a:avLst/>
          </a:prstGeom>
        </p:spPr>
        <p:txBody>
          <a:bodyPr spcFirstLastPara="1" vert="horz" wrap="square" lIns="121900" tIns="121900" rIns="121900" bIns="121900" rtlCol="0" anchor="t" anchorCtr="0">
            <a:noAutofit/>
          </a:bodyPr>
          <a:lstStyle/>
          <a:p>
            <a:pPr algn="ctr"/>
            <a:r>
              <a:rPr lang="en-GB" sz="3600" dirty="0">
                <a:solidFill>
                  <a:schemeClr val="accent1">
                    <a:lumMod val="75000"/>
                  </a:schemeClr>
                </a:solidFill>
              </a:rPr>
              <a:t>Hover before you click</a:t>
            </a:r>
            <a:endParaRPr sz="3600" dirty="0">
              <a:solidFill>
                <a:schemeClr val="accent1">
                  <a:lumMod val="75000"/>
                </a:schemeClr>
              </a:solidFill>
            </a:endParaRPr>
          </a:p>
        </p:txBody>
      </p:sp>
      <p:sp>
        <p:nvSpPr>
          <p:cNvPr id="645" name="Google Shape;645;p44"/>
          <p:cNvSpPr txBox="1">
            <a:spLocks noGrp="1"/>
          </p:cNvSpPr>
          <p:nvPr>
            <p:ph type="sldNum" idx="4294967295"/>
          </p:nvPr>
        </p:nvSpPr>
        <p:spPr>
          <a:xfrm>
            <a:off x="11460163" y="6218238"/>
            <a:ext cx="731837" cy="523875"/>
          </a:xfrm>
          <a:prstGeom prst="rect">
            <a:avLst/>
          </a:prstGeom>
        </p:spPr>
        <p:txBody>
          <a:bodyPr spcFirstLastPara="1" vert="horz" wrap="square" lIns="121900" tIns="121900" rIns="121900" bIns="121900" rtlCol="0" anchor="ctr" anchorCtr="0">
            <a:noAutofit/>
          </a:bodyPr>
          <a:lstStyle/>
          <a:p>
            <a:fld id="{00000000-1234-1234-1234-123412341234}" type="slidenum">
              <a:rPr lang="en-GB"/>
              <a:pPr/>
              <a:t>26</a:t>
            </a:fld>
            <a:endParaRPr/>
          </a:p>
        </p:txBody>
      </p:sp>
      <p:sp>
        <p:nvSpPr>
          <p:cNvPr id="646" name="Google Shape;646;p44"/>
          <p:cNvSpPr txBox="1">
            <a:spLocks noGrp="1"/>
          </p:cNvSpPr>
          <p:nvPr>
            <p:ph type="title" idx="4294967295"/>
          </p:nvPr>
        </p:nvSpPr>
        <p:spPr>
          <a:xfrm>
            <a:off x="221568" y="1209702"/>
            <a:ext cx="7039844" cy="5010150"/>
          </a:xfrm>
          <a:prstGeom prst="rect">
            <a:avLst/>
          </a:prstGeom>
        </p:spPr>
        <p:txBody>
          <a:bodyPr spcFirstLastPara="1" vert="horz" wrap="square" lIns="121900" tIns="121900" rIns="121900" bIns="121900" rtlCol="0" anchor="t" anchorCtr="0">
            <a:noAutofit/>
          </a:bodyPr>
          <a:lstStyle/>
          <a:p>
            <a:pPr marL="478364" indent="-342900">
              <a:lnSpc>
                <a:spcPct val="115000"/>
              </a:lnSpc>
              <a:spcBef>
                <a:spcPts val="0"/>
              </a:spcBef>
              <a:buSzPts val="2000"/>
              <a:buFont typeface="Arial" panose="020B0604020202020204" pitchFamily="34" charset="0"/>
              <a:buChar char="•"/>
            </a:pPr>
            <a:r>
              <a:rPr lang="en-GB" sz="2400" dirty="0">
                <a:latin typeface="Montserrat Extra bold"/>
                <a:ea typeface="Lato"/>
                <a:cs typeface="Lato"/>
                <a:sym typeface="Lato"/>
              </a:rPr>
              <a:t>Why hover?</a:t>
            </a:r>
            <a:endParaRPr sz="2400" dirty="0">
              <a:latin typeface="Montserrat Extra bold"/>
              <a:ea typeface="Lato"/>
              <a:cs typeface="Lato"/>
              <a:sym typeface="Lato"/>
            </a:endParaRPr>
          </a:p>
          <a:p>
            <a:pPr marL="745049" lvl="1" algn="l" rtl="0">
              <a:lnSpc>
                <a:spcPct val="115000"/>
              </a:lnSpc>
              <a:buSzPts val="2000"/>
            </a:pPr>
            <a:r>
              <a:rPr lang="en-GB" sz="2400" dirty="0">
                <a:solidFill>
                  <a:schemeClr val="bg1"/>
                </a:solidFill>
                <a:latin typeface="Montserrat Extra bold"/>
                <a:ea typeface="Lato"/>
                <a:cs typeface="Lato"/>
                <a:sym typeface="Lato"/>
              </a:rPr>
              <a:t>Blue text can be deceiving</a:t>
            </a:r>
            <a:endParaRPr sz="2400" dirty="0">
              <a:solidFill>
                <a:schemeClr val="bg1"/>
              </a:solidFill>
              <a:latin typeface="Montserrat Extra bold"/>
              <a:ea typeface="Lato"/>
              <a:cs typeface="Lato"/>
              <a:sym typeface="Lato"/>
            </a:endParaRPr>
          </a:p>
          <a:p>
            <a:pPr marL="745049" lvl="1" algn="l" rtl="0">
              <a:lnSpc>
                <a:spcPct val="115000"/>
              </a:lnSpc>
              <a:buSzPts val="2000"/>
            </a:pPr>
            <a:r>
              <a:rPr lang="en-GB" sz="2400" dirty="0">
                <a:solidFill>
                  <a:schemeClr val="bg1"/>
                </a:solidFill>
                <a:latin typeface="Montserrat Extra bold"/>
                <a:ea typeface="Lato"/>
                <a:cs typeface="Lato"/>
                <a:sym typeface="Lato"/>
              </a:rPr>
              <a:t>Underlying URL </a:t>
            </a:r>
            <a:r>
              <a:rPr lang="en-GB" sz="2400" u="sng" dirty="0">
                <a:solidFill>
                  <a:schemeClr val="bg1"/>
                </a:solidFill>
                <a:latin typeface="Montserrat Extra bold"/>
                <a:ea typeface="Lato"/>
                <a:cs typeface="Lato"/>
                <a:sym typeface="Lato"/>
              </a:rPr>
              <a:t>may</a:t>
            </a:r>
            <a:r>
              <a:rPr lang="en-GB" sz="2400" dirty="0">
                <a:solidFill>
                  <a:schemeClr val="bg1"/>
                </a:solidFill>
                <a:latin typeface="Montserrat Extra bold"/>
                <a:ea typeface="Lato"/>
                <a:cs typeface="Lato"/>
                <a:sym typeface="Lato"/>
              </a:rPr>
              <a:t> be different</a:t>
            </a:r>
            <a:endParaRPr sz="2400" dirty="0">
              <a:solidFill>
                <a:schemeClr val="bg1"/>
              </a:solidFill>
              <a:latin typeface="Montserrat Extra bold"/>
              <a:ea typeface="Lato"/>
              <a:cs typeface="Lato"/>
              <a:sym typeface="Lato"/>
            </a:endParaRPr>
          </a:p>
          <a:p>
            <a:pPr marL="745049" lvl="1" algn="l" rtl="0">
              <a:lnSpc>
                <a:spcPct val="115000"/>
              </a:lnSpc>
              <a:buSzPts val="2000"/>
            </a:pPr>
            <a:r>
              <a:rPr lang="en-GB" sz="2400" dirty="0">
                <a:solidFill>
                  <a:schemeClr val="bg1"/>
                </a:solidFill>
                <a:latin typeface="Montserrat Extra bold"/>
                <a:ea typeface="Lato"/>
                <a:cs typeface="Lato"/>
                <a:sym typeface="Lato"/>
              </a:rPr>
              <a:t>Be aware of Foreign domains - .</a:t>
            </a:r>
            <a:r>
              <a:rPr lang="en-GB" sz="2400" dirty="0" err="1">
                <a:solidFill>
                  <a:schemeClr val="bg1"/>
                </a:solidFill>
                <a:latin typeface="Montserrat Extra bold"/>
                <a:ea typeface="Lato"/>
                <a:cs typeface="Lato"/>
                <a:sym typeface="Lato"/>
              </a:rPr>
              <a:t>uk</a:t>
            </a:r>
            <a:r>
              <a:rPr lang="en-GB" sz="2400" dirty="0">
                <a:solidFill>
                  <a:schemeClr val="bg1"/>
                </a:solidFill>
                <a:latin typeface="Montserrat Extra bold"/>
                <a:ea typeface="Lato"/>
                <a:cs typeface="Lato"/>
                <a:sym typeface="Lato"/>
              </a:rPr>
              <a:t>, .</a:t>
            </a:r>
            <a:r>
              <a:rPr lang="en-GB" sz="2400" dirty="0" err="1">
                <a:solidFill>
                  <a:schemeClr val="bg1"/>
                </a:solidFill>
                <a:latin typeface="Montserrat Extra bold"/>
                <a:ea typeface="Lato"/>
                <a:cs typeface="Lato"/>
                <a:sym typeface="Lato"/>
              </a:rPr>
              <a:t>cn</a:t>
            </a:r>
            <a:r>
              <a:rPr lang="en-GB" sz="2400" dirty="0">
                <a:solidFill>
                  <a:schemeClr val="bg1"/>
                </a:solidFill>
                <a:latin typeface="Montserrat Extra bold"/>
                <a:ea typeface="Lato"/>
                <a:cs typeface="Lato"/>
                <a:sym typeface="Lato"/>
              </a:rPr>
              <a:t>, .hu or .</a:t>
            </a:r>
            <a:r>
              <a:rPr lang="en-GB" sz="2400" dirty="0" err="1">
                <a:solidFill>
                  <a:schemeClr val="bg1"/>
                </a:solidFill>
                <a:latin typeface="Montserrat Extra bold"/>
                <a:ea typeface="Lato"/>
                <a:cs typeface="Lato"/>
                <a:sym typeface="Lato"/>
              </a:rPr>
              <a:t>ru</a:t>
            </a:r>
            <a:br>
              <a:rPr lang="en-GB" sz="2400" dirty="0">
                <a:solidFill>
                  <a:schemeClr val="bg1"/>
                </a:solidFill>
                <a:latin typeface="Montserrat Extra bold"/>
                <a:ea typeface="Lato"/>
                <a:cs typeface="Lato"/>
                <a:sym typeface="Lato"/>
              </a:rPr>
            </a:br>
            <a:endParaRPr sz="2400" dirty="0">
              <a:solidFill>
                <a:schemeClr val="bg1"/>
              </a:solidFill>
              <a:latin typeface="Montserrat Extra bold"/>
              <a:ea typeface="Lato"/>
              <a:cs typeface="Lato"/>
              <a:sym typeface="Lato"/>
            </a:endParaRPr>
          </a:p>
          <a:p>
            <a:pPr marL="478364" indent="-342900">
              <a:lnSpc>
                <a:spcPct val="115000"/>
              </a:lnSpc>
              <a:spcBef>
                <a:spcPts val="0"/>
              </a:spcBef>
              <a:buSzPts val="2000"/>
              <a:buFont typeface="Arial" panose="020B0604020202020204" pitchFamily="34" charset="0"/>
              <a:buChar char="•"/>
            </a:pPr>
            <a:r>
              <a:rPr lang="en-GB" sz="2400" dirty="0">
                <a:latin typeface="Montserrat Extra bold"/>
                <a:ea typeface="Lato"/>
                <a:cs typeface="Lato"/>
                <a:sym typeface="Lato"/>
              </a:rPr>
              <a:t>Numbers instead of letters</a:t>
            </a:r>
            <a:endParaRPr sz="2400" dirty="0">
              <a:latin typeface="Montserrat Extra bold"/>
              <a:ea typeface="Lato"/>
              <a:cs typeface="Lato"/>
              <a:sym typeface="Lato"/>
            </a:endParaRPr>
          </a:p>
          <a:p>
            <a:pPr marL="745049" lvl="1" algn="l" rtl="0">
              <a:lnSpc>
                <a:spcPct val="115000"/>
              </a:lnSpc>
              <a:buSzPts val="2000"/>
            </a:pPr>
            <a:r>
              <a:rPr lang="en-GB" sz="2400" dirty="0">
                <a:solidFill>
                  <a:schemeClr val="bg1"/>
                </a:solidFill>
                <a:latin typeface="Montserrat Extra bold"/>
                <a:ea typeface="Lato"/>
                <a:cs typeface="Lato"/>
                <a:sym typeface="Lato"/>
              </a:rPr>
              <a:t>Example: 192.168.1.1 - Don’t trust it!</a:t>
            </a:r>
            <a:br>
              <a:rPr lang="en-GB" sz="2400" dirty="0">
                <a:solidFill>
                  <a:schemeClr val="bg1"/>
                </a:solidFill>
                <a:latin typeface="Montserrat Extra bold"/>
                <a:ea typeface="Lato"/>
                <a:cs typeface="Lato"/>
                <a:sym typeface="Lato"/>
              </a:rPr>
            </a:br>
            <a:endParaRPr sz="2400" dirty="0">
              <a:solidFill>
                <a:schemeClr val="bg1"/>
              </a:solidFill>
              <a:latin typeface="Montserrat Extra bold"/>
              <a:ea typeface="Lato"/>
              <a:cs typeface="Lato"/>
              <a:sym typeface="Lato"/>
            </a:endParaRPr>
          </a:p>
          <a:p>
            <a:pPr marL="478364" indent="-342900">
              <a:lnSpc>
                <a:spcPct val="115000"/>
              </a:lnSpc>
              <a:spcBef>
                <a:spcPts val="0"/>
              </a:spcBef>
              <a:buSzPts val="2000"/>
              <a:buFont typeface="Arial" panose="020B0604020202020204" pitchFamily="34" charset="0"/>
              <a:buChar char="•"/>
            </a:pPr>
            <a:r>
              <a:rPr lang="en-GB" sz="2400" dirty="0">
                <a:latin typeface="Montserrat Extra bold"/>
                <a:ea typeface="Lato"/>
                <a:cs typeface="Lato"/>
                <a:sym typeface="Lato"/>
              </a:rPr>
              <a:t>Hover on mobile/tablet?  </a:t>
            </a:r>
            <a:r>
              <a:rPr lang="en-GB" sz="2400" dirty="0">
                <a:solidFill>
                  <a:schemeClr val="bg1"/>
                </a:solidFill>
                <a:latin typeface="Montserrat Extra bold"/>
                <a:ea typeface="Lato"/>
                <a:cs typeface="Lato"/>
                <a:sym typeface="Lato"/>
              </a:rPr>
              <a:t>Long press (hold) </a:t>
            </a:r>
            <a:br>
              <a:rPr lang="en-GB" sz="2400" dirty="0">
                <a:solidFill>
                  <a:schemeClr val="bg1"/>
                </a:solidFill>
                <a:latin typeface="Montserrat Extra bold"/>
                <a:ea typeface="Lato"/>
                <a:cs typeface="Lato"/>
                <a:sym typeface="Lato"/>
              </a:rPr>
            </a:br>
            <a:endParaRPr sz="2400" dirty="0">
              <a:solidFill>
                <a:schemeClr val="bg1"/>
              </a:solidFill>
              <a:latin typeface="Montserrat Extra bold"/>
              <a:ea typeface="Lato"/>
              <a:cs typeface="Lato"/>
              <a:sym typeface="Lato"/>
            </a:endParaRPr>
          </a:p>
          <a:p>
            <a:pPr marL="478364" indent="-342900">
              <a:lnSpc>
                <a:spcPct val="115000"/>
              </a:lnSpc>
              <a:spcBef>
                <a:spcPts val="0"/>
              </a:spcBef>
              <a:buSzPts val="2000"/>
              <a:buFont typeface="Arial" panose="020B0604020202020204" pitchFamily="34" charset="0"/>
              <a:buChar char="•"/>
            </a:pPr>
            <a:r>
              <a:rPr lang="en-GB" sz="2400" dirty="0">
                <a:latin typeface="Montserrat Extra bold"/>
                <a:ea typeface="Lato"/>
                <a:cs typeface="Lato"/>
                <a:sym typeface="Lato"/>
              </a:rPr>
              <a:t>If in doubt? Don’t click it!!!</a:t>
            </a:r>
            <a:endParaRPr sz="2400" dirty="0">
              <a:latin typeface="Montserrat Extra bold"/>
              <a:ea typeface="Lato"/>
              <a:cs typeface="Lato"/>
              <a:sym typeface="Lato"/>
            </a:endParaRPr>
          </a:p>
        </p:txBody>
      </p:sp>
      <p:pic>
        <p:nvPicPr>
          <p:cNvPr id="647" name="Google Shape;647;p44"/>
          <p:cNvPicPr preferRelativeResize="0"/>
          <p:nvPr/>
        </p:nvPicPr>
        <p:blipFill rotWithShape="1">
          <a:blip r:embed="rId4">
            <a:alphaModFix/>
          </a:blip>
          <a:srcRect l="9466" t="30239" r="7997" b="2946"/>
          <a:stretch/>
        </p:blipFill>
        <p:spPr>
          <a:xfrm>
            <a:off x="7347123" y="1773953"/>
            <a:ext cx="4305600" cy="1081067"/>
          </a:xfrm>
          <a:prstGeom prst="rect">
            <a:avLst/>
          </a:prstGeom>
          <a:noFill/>
          <a:ln>
            <a:noFill/>
          </a:ln>
        </p:spPr>
      </p:pic>
      <p:grpSp>
        <p:nvGrpSpPr>
          <p:cNvPr id="648" name="Google Shape;648;p44"/>
          <p:cNvGrpSpPr/>
          <p:nvPr/>
        </p:nvGrpSpPr>
        <p:grpSpPr>
          <a:xfrm>
            <a:off x="8587502" y="3845786"/>
            <a:ext cx="2490030" cy="2552407"/>
            <a:chOff x="5436888" y="2037025"/>
            <a:chExt cx="2896275" cy="2770350"/>
          </a:xfrm>
        </p:grpSpPr>
        <p:pic>
          <p:nvPicPr>
            <p:cNvPr id="649" name="Google Shape;649;p44"/>
            <p:cNvPicPr preferRelativeResize="0"/>
            <p:nvPr/>
          </p:nvPicPr>
          <p:blipFill>
            <a:blip r:embed="rId5">
              <a:alphaModFix/>
            </a:blip>
            <a:stretch>
              <a:fillRect/>
            </a:stretch>
          </p:blipFill>
          <p:spPr>
            <a:xfrm>
              <a:off x="5436888" y="2037025"/>
              <a:ext cx="2896275" cy="2770350"/>
            </a:xfrm>
            <a:prstGeom prst="rect">
              <a:avLst/>
            </a:prstGeom>
            <a:noFill/>
            <a:ln>
              <a:noFill/>
            </a:ln>
          </p:spPr>
        </p:pic>
        <p:sp>
          <p:nvSpPr>
            <p:cNvPr id="650" name="Google Shape;650;p44"/>
            <p:cNvSpPr txBox="1"/>
            <p:nvPr/>
          </p:nvSpPr>
          <p:spPr>
            <a:xfrm>
              <a:off x="5750350" y="2212825"/>
              <a:ext cx="2316300" cy="310800"/>
            </a:xfrm>
            <a:prstGeom prst="rect">
              <a:avLst/>
            </a:prstGeom>
            <a:solidFill>
              <a:srgbClr val="F4F4F4"/>
            </a:solidFill>
            <a:ln>
              <a:noFill/>
            </a:ln>
          </p:spPr>
          <p:txBody>
            <a:bodyPr spcFirstLastPara="1" wrap="square" lIns="121900" tIns="121900" rIns="121900" bIns="121900" anchor="ctr" anchorCtr="0">
              <a:noAutofit/>
            </a:bodyPr>
            <a:lstStyle/>
            <a:p>
              <a:pPr algn="ctr"/>
              <a:r>
                <a:rPr lang="en-GB" sz="2400" b="1" dirty="0">
                  <a:solidFill>
                    <a:srgbClr val="999999"/>
                  </a:solidFill>
                  <a:latin typeface="Lato"/>
                  <a:ea typeface="Lato"/>
                  <a:cs typeface="Lato"/>
                  <a:sym typeface="Lato"/>
                </a:rPr>
                <a:t>http://www.evil.com/</a:t>
              </a:r>
              <a:endParaRPr sz="2400" b="1" dirty="0">
                <a:solidFill>
                  <a:srgbClr val="999999"/>
                </a:solidFill>
                <a:latin typeface="Lato"/>
                <a:ea typeface="Lato"/>
                <a:cs typeface="Lato"/>
                <a:sym typeface="Lato"/>
              </a:endParaRPr>
            </a:p>
          </p:txBody>
        </p:sp>
      </p:grpSp>
      <p:sp>
        <p:nvSpPr>
          <p:cNvPr id="651" name="Google Shape;651;p44"/>
          <p:cNvSpPr txBox="1"/>
          <p:nvPr/>
        </p:nvSpPr>
        <p:spPr>
          <a:xfrm>
            <a:off x="7208326" y="1353202"/>
            <a:ext cx="2624191" cy="306000"/>
          </a:xfrm>
          <a:prstGeom prst="rect">
            <a:avLst/>
          </a:prstGeom>
          <a:noFill/>
          <a:ln>
            <a:noFill/>
          </a:ln>
        </p:spPr>
        <p:txBody>
          <a:bodyPr spcFirstLastPara="1" wrap="square" lIns="121900" tIns="121900" rIns="121900" bIns="121900" anchor="ctr" anchorCtr="0">
            <a:noAutofit/>
          </a:bodyPr>
          <a:lstStyle/>
          <a:p>
            <a:pPr algn="ctr"/>
            <a:r>
              <a:rPr lang="en-GB" sz="2400" dirty="0">
                <a:solidFill>
                  <a:schemeClr val="accent1">
                    <a:lumMod val="75000"/>
                  </a:schemeClr>
                </a:solidFill>
                <a:latin typeface="Lato"/>
                <a:ea typeface="Lato"/>
                <a:cs typeface="Lato"/>
                <a:sym typeface="Lato"/>
              </a:rPr>
              <a:t>Desktop - Hover</a:t>
            </a:r>
            <a:endParaRPr sz="2400" dirty="0">
              <a:solidFill>
                <a:schemeClr val="accent1">
                  <a:lumMod val="75000"/>
                </a:schemeClr>
              </a:solidFill>
              <a:latin typeface="Lato"/>
              <a:ea typeface="Lato"/>
              <a:cs typeface="Lato"/>
              <a:sym typeface="Lato"/>
            </a:endParaRPr>
          </a:p>
        </p:txBody>
      </p:sp>
      <p:sp>
        <p:nvSpPr>
          <p:cNvPr id="652" name="Google Shape;652;p44"/>
          <p:cNvSpPr txBox="1"/>
          <p:nvPr/>
        </p:nvSpPr>
        <p:spPr>
          <a:xfrm>
            <a:off x="7949751" y="3237303"/>
            <a:ext cx="3100344" cy="306000"/>
          </a:xfrm>
          <a:prstGeom prst="rect">
            <a:avLst/>
          </a:prstGeom>
          <a:noFill/>
          <a:ln>
            <a:noFill/>
          </a:ln>
        </p:spPr>
        <p:txBody>
          <a:bodyPr spcFirstLastPara="1" wrap="square" lIns="121900" tIns="121900" rIns="121900" bIns="121900" anchor="ctr" anchorCtr="0">
            <a:noAutofit/>
          </a:bodyPr>
          <a:lstStyle/>
          <a:p>
            <a:r>
              <a:rPr lang="en-GB" sz="2400" dirty="0">
                <a:solidFill>
                  <a:schemeClr val="accent1">
                    <a:lumMod val="75000"/>
                  </a:schemeClr>
                </a:solidFill>
                <a:latin typeface="Lato"/>
                <a:ea typeface="Lato"/>
                <a:cs typeface="Lato"/>
                <a:sym typeface="Lato"/>
              </a:rPr>
              <a:t>Mobile - Long Press</a:t>
            </a:r>
            <a:endParaRPr sz="2400" dirty="0">
              <a:solidFill>
                <a:schemeClr val="accent1">
                  <a:lumMod val="75000"/>
                </a:schemeClr>
              </a:solidFill>
              <a:latin typeface="Lato"/>
              <a:ea typeface="Lato"/>
              <a:cs typeface="Lato"/>
              <a:sym typeface="Lato"/>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2" name="Google Shape;782;p55"/>
          <p:cNvSpPr txBox="1">
            <a:spLocks noGrp="1"/>
          </p:cNvSpPr>
          <p:nvPr>
            <p:ph type="body" idx="2"/>
          </p:nvPr>
        </p:nvSpPr>
        <p:spPr>
          <a:xfrm>
            <a:off x="4492740" y="1270533"/>
            <a:ext cx="6909693" cy="5097200"/>
          </a:xfrm>
          <a:prstGeom prst="rect">
            <a:avLst/>
          </a:prstGeom>
        </p:spPr>
        <p:txBody>
          <a:bodyPr spcFirstLastPara="1" vert="horz" wrap="square" lIns="121900" tIns="121900" rIns="121900" bIns="121900" rtlCol="0" anchor="t" anchorCtr="0">
            <a:noAutofit/>
          </a:bodyPr>
          <a:lstStyle/>
          <a:p>
            <a:pPr indent="-474121">
              <a:buSzPts val="2000"/>
            </a:pPr>
            <a:r>
              <a:rPr lang="en-GB" sz="2400" dirty="0">
                <a:latin typeface="Montserrat ExtraBold"/>
              </a:rPr>
              <a:t>Do </a:t>
            </a:r>
            <a:r>
              <a:rPr lang="en-GB" sz="2400" u="sng" dirty="0">
                <a:latin typeface="Montserrat ExtraBold"/>
              </a:rPr>
              <a:t>NOT</a:t>
            </a:r>
            <a:r>
              <a:rPr lang="en-GB" sz="2400" dirty="0">
                <a:latin typeface="Montserrat ExtraBold"/>
              </a:rPr>
              <a:t> connect unknown or unauthorized media (or devices)</a:t>
            </a:r>
          </a:p>
          <a:p>
            <a:pPr marL="135464" indent="0">
              <a:buSzPts val="2000"/>
              <a:buNone/>
            </a:pPr>
            <a:endParaRPr sz="2400" dirty="0">
              <a:latin typeface="Montserrat ExtraBold"/>
            </a:endParaRPr>
          </a:p>
          <a:p>
            <a:pPr indent="-474121">
              <a:buSzPts val="2000"/>
            </a:pPr>
            <a:r>
              <a:rPr lang="en-GB" sz="2400" dirty="0">
                <a:latin typeface="Montserrat ExtraBold"/>
              </a:rPr>
              <a:t>Programs can run when plugged in without you doing anything</a:t>
            </a:r>
          </a:p>
          <a:p>
            <a:pPr marL="135464" indent="0">
              <a:buSzPts val="2000"/>
              <a:buNone/>
            </a:pPr>
            <a:endParaRPr sz="2400" dirty="0">
              <a:latin typeface="Montserrat ExtraBold"/>
            </a:endParaRPr>
          </a:p>
          <a:p>
            <a:pPr indent="-474121">
              <a:buSzPts val="2000"/>
            </a:pPr>
            <a:r>
              <a:rPr lang="en-GB" sz="2400" dirty="0">
                <a:latin typeface="Montserrat ExtraBold"/>
              </a:rPr>
              <a:t>Examples</a:t>
            </a:r>
            <a:endParaRPr sz="2400" dirty="0">
              <a:latin typeface="Montserrat ExtraBold"/>
            </a:endParaRPr>
          </a:p>
          <a:p>
            <a:pPr lvl="1" indent="-474121">
              <a:spcBef>
                <a:spcPts val="0"/>
              </a:spcBef>
              <a:buSzPts val="2000"/>
            </a:pPr>
            <a:r>
              <a:rPr lang="en-GB" sz="2400" dirty="0">
                <a:latin typeface="Montserrat ExtraBold"/>
              </a:rPr>
              <a:t>USB/flash drives</a:t>
            </a:r>
            <a:endParaRPr sz="2400" dirty="0">
              <a:latin typeface="Montserrat ExtraBold"/>
            </a:endParaRPr>
          </a:p>
          <a:p>
            <a:pPr lvl="1" indent="-474121">
              <a:spcBef>
                <a:spcPts val="0"/>
              </a:spcBef>
              <a:buSzPts val="2000"/>
            </a:pPr>
            <a:r>
              <a:rPr lang="en-GB" sz="2400" dirty="0">
                <a:latin typeface="Montserrat ExtraBold"/>
              </a:rPr>
              <a:t>SD or micro SD cards</a:t>
            </a:r>
            <a:endParaRPr sz="2400" dirty="0">
              <a:latin typeface="Montserrat ExtraBold"/>
            </a:endParaRPr>
          </a:p>
          <a:p>
            <a:pPr lvl="1" indent="-474121">
              <a:spcBef>
                <a:spcPts val="0"/>
              </a:spcBef>
              <a:buSzPts val="2000"/>
            </a:pPr>
            <a:r>
              <a:rPr lang="en-GB" sz="2400" dirty="0">
                <a:latin typeface="Montserrat ExtraBold"/>
              </a:rPr>
              <a:t>CDs or DVDs</a:t>
            </a:r>
            <a:endParaRPr sz="2400" dirty="0">
              <a:latin typeface="Montserrat ExtraBold"/>
            </a:endParaRPr>
          </a:p>
          <a:p>
            <a:pPr lvl="1" indent="-474121">
              <a:spcBef>
                <a:spcPts val="0"/>
              </a:spcBef>
              <a:buSzPts val="2000"/>
            </a:pPr>
            <a:r>
              <a:rPr lang="en-GB" sz="2400" dirty="0">
                <a:latin typeface="Montserrat ExtraBold"/>
              </a:rPr>
              <a:t>External hard drives</a:t>
            </a:r>
            <a:endParaRPr sz="2400" dirty="0">
              <a:latin typeface="Montserrat ExtraBold"/>
            </a:endParaRPr>
          </a:p>
          <a:p>
            <a:pPr lvl="1" indent="-474121">
              <a:spcBef>
                <a:spcPts val="0"/>
              </a:spcBef>
              <a:buSzPts val="2000"/>
            </a:pPr>
            <a:r>
              <a:rPr lang="en-GB" sz="2400" dirty="0">
                <a:latin typeface="Montserrat ExtraBold"/>
              </a:rPr>
              <a:t>Cell phones &lt;- Often forgotten</a:t>
            </a:r>
          </a:p>
          <a:p>
            <a:pPr lvl="1" indent="-474121">
              <a:spcBef>
                <a:spcPts val="0"/>
              </a:spcBef>
              <a:buSzPts val="2000"/>
            </a:pPr>
            <a:r>
              <a:rPr lang="en-GB" sz="2400" dirty="0">
                <a:latin typeface="Montserrat ExtraBold"/>
              </a:rPr>
              <a:t>High Risk Apps</a:t>
            </a:r>
            <a:endParaRPr sz="2400" dirty="0">
              <a:latin typeface="Montserrat ExtraBold"/>
            </a:endParaRPr>
          </a:p>
          <a:p>
            <a:pPr marL="0" indent="0" algn="ctr">
              <a:spcBef>
                <a:spcPts val="2133"/>
              </a:spcBef>
              <a:spcAft>
                <a:spcPts val="2133"/>
              </a:spcAft>
              <a:buNone/>
            </a:pPr>
            <a:endParaRPr sz="2667" dirty="0"/>
          </a:p>
        </p:txBody>
      </p:sp>
      <p:sp>
        <p:nvSpPr>
          <p:cNvPr id="781" name="Google Shape;781;p55"/>
          <p:cNvSpPr txBox="1">
            <a:spLocks noGrp="1"/>
          </p:cNvSpPr>
          <p:nvPr>
            <p:ph type="title"/>
          </p:nvPr>
        </p:nvSpPr>
        <p:spPr>
          <a:xfrm>
            <a:off x="1991519" y="228391"/>
            <a:ext cx="7856800" cy="1100400"/>
          </a:xfrm>
          <a:prstGeom prst="rect">
            <a:avLst/>
          </a:prstGeom>
        </p:spPr>
        <p:txBody>
          <a:bodyPr spcFirstLastPara="1" vert="horz" wrap="square" lIns="121900" tIns="121900" rIns="121900" bIns="121900" rtlCol="0" anchor="t" anchorCtr="0">
            <a:noAutofit/>
          </a:bodyPr>
          <a:lstStyle/>
          <a:p>
            <a:pPr algn="ctr"/>
            <a:r>
              <a:rPr lang="en-GB" sz="3600" dirty="0">
                <a:solidFill>
                  <a:schemeClr val="accent1">
                    <a:lumMod val="75000"/>
                  </a:schemeClr>
                </a:solidFill>
              </a:rPr>
              <a:t>USB Drives &amp; More</a:t>
            </a:r>
            <a:endParaRPr sz="3600" dirty="0">
              <a:solidFill>
                <a:schemeClr val="accent1">
                  <a:lumMod val="75000"/>
                </a:schemeClr>
              </a:solidFill>
            </a:endParaRPr>
          </a:p>
        </p:txBody>
      </p:sp>
      <p:sp>
        <p:nvSpPr>
          <p:cNvPr id="783" name="Google Shape;783;p55"/>
          <p:cNvSpPr txBox="1">
            <a:spLocks noGrp="1"/>
          </p:cNvSpPr>
          <p:nvPr>
            <p:ph type="sldNum" idx="4294967295"/>
          </p:nvPr>
        </p:nvSpPr>
        <p:spPr>
          <a:xfrm>
            <a:off x="11460163" y="6218238"/>
            <a:ext cx="731837" cy="523875"/>
          </a:xfrm>
          <a:prstGeom prst="rect">
            <a:avLst/>
          </a:prstGeom>
        </p:spPr>
        <p:txBody>
          <a:bodyPr spcFirstLastPara="1" vert="horz" wrap="square" lIns="121900" tIns="121900" rIns="121900" bIns="121900" rtlCol="0" anchor="ctr" anchorCtr="0">
            <a:noAutofit/>
          </a:bodyPr>
          <a:lstStyle/>
          <a:p>
            <a:fld id="{00000000-1234-1234-1234-123412341234}" type="slidenum">
              <a:rPr lang="en-GB"/>
              <a:pPr/>
              <a:t>27</a:t>
            </a:fld>
            <a:endParaRPr/>
          </a:p>
        </p:txBody>
      </p:sp>
      <p:sp>
        <p:nvSpPr>
          <p:cNvPr id="788" name="Google Shape;788;p55"/>
          <p:cNvSpPr txBox="1">
            <a:spLocks noGrp="1"/>
          </p:cNvSpPr>
          <p:nvPr>
            <p:ph type="sldNum" idx="4294967295"/>
          </p:nvPr>
        </p:nvSpPr>
        <p:spPr>
          <a:xfrm>
            <a:off x="0" y="6332538"/>
            <a:ext cx="3983038" cy="525462"/>
          </a:xfrm>
          <a:prstGeom prst="rect">
            <a:avLst/>
          </a:prstGeom>
        </p:spPr>
        <p:txBody>
          <a:bodyPr spcFirstLastPara="1" vert="horz" wrap="square" lIns="121900" tIns="121900" rIns="121900" bIns="121900" rtlCol="0" anchor="ctr" anchorCtr="0">
            <a:noAutofit/>
          </a:bodyPr>
          <a:lstStyle/>
          <a:p>
            <a:pPr algn="l"/>
            <a:r>
              <a:rPr lang="en-GB" sz="1067">
                <a:solidFill>
                  <a:srgbClr val="999999"/>
                </a:solidFill>
              </a:rPr>
              <a:t>TreeTop Security - CAT - v1.2</a:t>
            </a:r>
            <a:endParaRPr sz="1067">
              <a:solidFill>
                <a:srgbClr val="999999"/>
              </a:solidFill>
            </a:endParaRPr>
          </a:p>
        </p:txBody>
      </p:sp>
      <p:pic>
        <p:nvPicPr>
          <p:cNvPr id="784" name="Google Shape;784;p55"/>
          <p:cNvPicPr preferRelativeResize="0"/>
          <p:nvPr/>
        </p:nvPicPr>
        <p:blipFill>
          <a:blip r:embed="rId4">
            <a:alphaModFix/>
          </a:blip>
          <a:stretch>
            <a:fillRect/>
          </a:stretch>
        </p:blipFill>
        <p:spPr>
          <a:xfrm>
            <a:off x="1077667" y="1742568"/>
            <a:ext cx="2376117" cy="1823001"/>
          </a:xfrm>
          <a:prstGeom prst="rect">
            <a:avLst/>
          </a:prstGeom>
          <a:noFill/>
          <a:ln>
            <a:noFill/>
          </a:ln>
        </p:spPr>
      </p:pic>
      <p:pic>
        <p:nvPicPr>
          <p:cNvPr id="785" name="Google Shape;785;p55"/>
          <p:cNvPicPr preferRelativeResize="0"/>
          <p:nvPr/>
        </p:nvPicPr>
        <p:blipFill>
          <a:blip r:embed="rId5">
            <a:alphaModFix/>
          </a:blip>
          <a:stretch>
            <a:fillRect/>
          </a:stretch>
        </p:blipFill>
        <p:spPr>
          <a:xfrm>
            <a:off x="1234401" y="3887201"/>
            <a:ext cx="1924433" cy="1924433"/>
          </a:xfrm>
          <a:prstGeom prst="rect">
            <a:avLst/>
          </a:prstGeom>
          <a:noFill/>
          <a:ln>
            <a:noFill/>
          </a:ln>
        </p:spPr>
      </p:pic>
      <p:pic>
        <p:nvPicPr>
          <p:cNvPr id="786" name="Google Shape;786;p55"/>
          <p:cNvPicPr preferRelativeResize="0"/>
          <p:nvPr/>
        </p:nvPicPr>
        <p:blipFill>
          <a:blip r:embed="rId6">
            <a:alphaModFix/>
          </a:blip>
          <a:stretch>
            <a:fillRect/>
          </a:stretch>
        </p:blipFill>
        <p:spPr>
          <a:xfrm>
            <a:off x="3499133" y="1781069"/>
            <a:ext cx="1071667" cy="1444935"/>
          </a:xfrm>
          <a:prstGeom prst="rect">
            <a:avLst/>
          </a:prstGeom>
          <a:noFill/>
          <a:ln>
            <a:noFill/>
          </a:ln>
        </p:spPr>
      </p:pic>
      <p:pic>
        <p:nvPicPr>
          <p:cNvPr id="787" name="Google Shape;787;p55"/>
          <p:cNvPicPr preferRelativeResize="0"/>
          <p:nvPr/>
        </p:nvPicPr>
        <p:blipFill>
          <a:blip r:embed="rId7">
            <a:alphaModFix/>
          </a:blip>
          <a:stretch>
            <a:fillRect/>
          </a:stretch>
        </p:blipFill>
        <p:spPr>
          <a:xfrm>
            <a:off x="3453784" y="3700721"/>
            <a:ext cx="1139933" cy="2334664"/>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36"/>
          <p:cNvSpPr txBox="1">
            <a:spLocks noGrp="1"/>
          </p:cNvSpPr>
          <p:nvPr>
            <p:ph type="title"/>
          </p:nvPr>
        </p:nvSpPr>
        <p:spPr>
          <a:xfrm>
            <a:off x="186857" y="516594"/>
            <a:ext cx="11499963" cy="1007405"/>
          </a:xfrm>
          <a:prstGeom prst="rect">
            <a:avLst/>
          </a:prstGeom>
        </p:spPr>
        <p:txBody>
          <a:bodyPr spcFirstLastPara="1" vert="horz" wrap="square" lIns="121900" tIns="121900" rIns="121900" bIns="121900" rtlCol="0" anchor="t" anchorCtr="0">
            <a:noAutofit/>
          </a:bodyPr>
          <a:lstStyle/>
          <a:p>
            <a:pPr algn="ctr">
              <a:lnSpc>
                <a:spcPct val="115000"/>
              </a:lnSpc>
              <a:spcAft>
                <a:spcPts val="2133"/>
              </a:spcAft>
            </a:pPr>
            <a:r>
              <a:rPr lang="en-GB" sz="3600" b="1" dirty="0">
                <a:solidFill>
                  <a:schemeClr val="accent1">
                    <a:lumMod val="75000"/>
                  </a:schemeClr>
                </a:solidFill>
              </a:rPr>
              <a:t>Useful sites for Cybersecurity Awareness</a:t>
            </a:r>
            <a:br>
              <a:rPr lang="en-GB" sz="4000" b="1" dirty="0">
                <a:solidFill>
                  <a:schemeClr val="accent1">
                    <a:lumMod val="75000"/>
                  </a:schemeClr>
                </a:solidFill>
              </a:rPr>
            </a:br>
            <a:endParaRPr sz="4000" b="1" dirty="0">
              <a:solidFill>
                <a:schemeClr val="accent1">
                  <a:lumMod val="75000"/>
                </a:schemeClr>
              </a:solidFill>
            </a:endParaRPr>
          </a:p>
        </p:txBody>
      </p:sp>
      <p:sp>
        <p:nvSpPr>
          <p:cNvPr id="529" name="Google Shape;529;p36"/>
          <p:cNvSpPr txBox="1">
            <a:spLocks noGrp="1"/>
          </p:cNvSpPr>
          <p:nvPr>
            <p:ph type="sldNum" idx="4294967295"/>
          </p:nvPr>
        </p:nvSpPr>
        <p:spPr>
          <a:xfrm>
            <a:off x="11460163" y="6218238"/>
            <a:ext cx="731837" cy="523875"/>
          </a:xfrm>
          <a:prstGeom prst="rect">
            <a:avLst/>
          </a:prstGeom>
        </p:spPr>
        <p:txBody>
          <a:bodyPr spcFirstLastPara="1" vert="horz" wrap="square" lIns="121900" tIns="121900" rIns="121900" bIns="121900" rtlCol="0" anchor="ctr" anchorCtr="0">
            <a:noAutofit/>
          </a:bodyPr>
          <a:lstStyle/>
          <a:p>
            <a:fld id="{00000000-1234-1234-1234-123412341234}" type="slidenum">
              <a:rPr lang="en-GB"/>
              <a:pPr/>
              <a:t>28</a:t>
            </a:fld>
            <a:endParaRPr/>
          </a:p>
        </p:txBody>
      </p:sp>
      <p:sp>
        <p:nvSpPr>
          <p:cNvPr id="36" name="TextBox 35">
            <a:extLst>
              <a:ext uri="{FF2B5EF4-FFF2-40B4-BE49-F238E27FC236}">
                <a16:creationId xmlns:a16="http://schemas.microsoft.com/office/drawing/2014/main" id="{E5CF2FFF-6130-4125-8A63-0BE69C5770E2}"/>
              </a:ext>
            </a:extLst>
          </p:cNvPr>
          <p:cNvSpPr txBox="1"/>
          <p:nvPr/>
        </p:nvSpPr>
        <p:spPr>
          <a:xfrm>
            <a:off x="632018" y="1156199"/>
            <a:ext cx="10538005" cy="1138773"/>
          </a:xfrm>
          <a:prstGeom prst="rect">
            <a:avLst/>
          </a:prstGeom>
          <a:noFill/>
        </p:spPr>
        <p:txBody>
          <a:bodyPr wrap="square">
            <a:spAutoFit/>
          </a:bodyPr>
          <a:lstStyle/>
          <a:p>
            <a:pPr marL="457200" indent="-457200">
              <a:buFont typeface="Wingdings" panose="05000000000000000000" pitchFamily="2" charset="2"/>
              <a:buChar char="Ø"/>
            </a:pPr>
            <a:endParaRPr lang="en-AU" sz="2800" b="1" dirty="0">
              <a:solidFill>
                <a:schemeClr val="accent1">
                  <a:lumMod val="75000"/>
                </a:schemeClr>
              </a:solidFill>
              <a:latin typeface="Montserrat ExtraBold"/>
            </a:endParaRPr>
          </a:p>
          <a:p>
            <a:r>
              <a:rPr lang="en-AU" sz="4000" dirty="0">
                <a:solidFill>
                  <a:schemeClr val="bg1"/>
                </a:solidFill>
                <a:latin typeface="Montserrat Extra bold"/>
                <a:hlinkClick r:id="rId3"/>
              </a:rPr>
              <a:t>https://haveibeenpwned.com/</a:t>
            </a:r>
            <a:r>
              <a:rPr lang="en-AU" sz="2800" dirty="0">
                <a:solidFill>
                  <a:schemeClr val="bg1"/>
                </a:solidFill>
                <a:latin typeface="Montserrat Extra bold"/>
              </a:rPr>
              <a:t> </a:t>
            </a:r>
            <a:endParaRPr lang="en-AU" sz="4000" dirty="0">
              <a:solidFill>
                <a:schemeClr val="bg1"/>
              </a:solidFill>
              <a:latin typeface="Montserrat Extra bold"/>
            </a:endParaRPr>
          </a:p>
        </p:txBody>
      </p:sp>
      <p:sp>
        <p:nvSpPr>
          <p:cNvPr id="2" name="TextBox 1">
            <a:extLst>
              <a:ext uri="{FF2B5EF4-FFF2-40B4-BE49-F238E27FC236}">
                <a16:creationId xmlns:a16="http://schemas.microsoft.com/office/drawing/2014/main" id="{43B8F03C-F16A-A940-9C76-3D51FB114132}"/>
              </a:ext>
            </a:extLst>
          </p:cNvPr>
          <p:cNvSpPr txBox="1"/>
          <p:nvPr/>
        </p:nvSpPr>
        <p:spPr>
          <a:xfrm>
            <a:off x="284651" y="2593008"/>
            <a:ext cx="11304373" cy="3398623"/>
          </a:xfrm>
          <a:prstGeom prst="rect">
            <a:avLst/>
          </a:prstGeom>
          <a:noFill/>
        </p:spPr>
        <p:txBody>
          <a:bodyPr wrap="square" rtlCol="0">
            <a:spAutoFit/>
          </a:bodyPr>
          <a:lstStyle/>
          <a:p>
            <a:pPr>
              <a:lnSpc>
                <a:spcPct val="115000"/>
              </a:lnSpc>
              <a:buClr>
                <a:schemeClr val="accent1"/>
              </a:buClr>
              <a:buSzPts val="2400"/>
            </a:pPr>
            <a:r>
              <a:rPr lang="en-US" sz="2800" b="1" dirty="0">
                <a:solidFill>
                  <a:schemeClr val="tx2">
                    <a:lumMod val="75000"/>
                  </a:schemeClr>
                </a:solidFill>
                <a:latin typeface="Montserrat Extra bold"/>
                <a:sym typeface="Montserrat ExtraBold"/>
              </a:rPr>
              <a:t>Cyber Security Phishing Quiz – sample sites to check your maturity</a:t>
            </a:r>
          </a:p>
          <a:p>
            <a:pPr marL="457200" indent="-457200">
              <a:lnSpc>
                <a:spcPct val="115000"/>
              </a:lnSpc>
              <a:buClr>
                <a:schemeClr val="accent1"/>
              </a:buClr>
              <a:buSzPts val="2400"/>
              <a:buFont typeface="Wingdings" pitchFamily="2" charset="2"/>
              <a:buChar char="Ø"/>
            </a:pPr>
            <a:endParaRPr lang="en-US" sz="2000" b="1" dirty="0">
              <a:solidFill>
                <a:schemeClr val="tx2">
                  <a:lumMod val="75000"/>
                </a:schemeClr>
              </a:solidFill>
              <a:latin typeface="Montserrat Extra bold"/>
              <a:sym typeface="Montserrat ExtraBold"/>
            </a:endParaRPr>
          </a:p>
          <a:p>
            <a:pPr marL="457200" indent="-457200">
              <a:lnSpc>
                <a:spcPct val="115000"/>
              </a:lnSpc>
              <a:buClr>
                <a:schemeClr val="accent1"/>
              </a:buClr>
              <a:buSzPts val="2400"/>
              <a:buFont typeface="Wingdings" pitchFamily="2" charset="2"/>
              <a:buChar char="Ø"/>
            </a:pPr>
            <a:r>
              <a:rPr lang="en-US" sz="2000" b="1" dirty="0">
                <a:solidFill>
                  <a:schemeClr val="bg1"/>
                </a:solidFill>
                <a:latin typeface="Montserrat Extra bold"/>
                <a:sym typeface="Montserrat ExtraBold"/>
                <a:hlinkClick r:id="rId4"/>
              </a:rPr>
              <a:t>https://phishingquiz.withgoogle.com/</a:t>
            </a:r>
            <a:endParaRPr lang="en-US" sz="2000" b="1" dirty="0">
              <a:solidFill>
                <a:schemeClr val="bg1"/>
              </a:solidFill>
              <a:latin typeface="Montserrat Extra bold"/>
              <a:sym typeface="Montserrat ExtraBold"/>
            </a:endParaRPr>
          </a:p>
          <a:p>
            <a:pPr marL="457200" indent="-457200">
              <a:lnSpc>
                <a:spcPct val="115000"/>
              </a:lnSpc>
              <a:buClr>
                <a:schemeClr val="accent1"/>
              </a:buClr>
              <a:buSzPts val="2400"/>
              <a:buFont typeface="Wingdings" pitchFamily="2" charset="2"/>
              <a:buChar char="Ø"/>
            </a:pPr>
            <a:endParaRPr lang="en-US" sz="2000" b="1" dirty="0">
              <a:solidFill>
                <a:schemeClr val="bg1"/>
              </a:solidFill>
              <a:latin typeface="Montserrat Extra bold"/>
              <a:sym typeface="Montserrat ExtraBold"/>
            </a:endParaRPr>
          </a:p>
          <a:p>
            <a:pPr marL="457200" indent="-457200">
              <a:lnSpc>
                <a:spcPct val="115000"/>
              </a:lnSpc>
              <a:buClr>
                <a:schemeClr val="accent1"/>
              </a:buClr>
              <a:buSzPts val="2400"/>
              <a:buFont typeface="Wingdings" pitchFamily="2" charset="2"/>
              <a:buChar char="Ø"/>
            </a:pPr>
            <a:r>
              <a:rPr lang="en-US" sz="2000" b="1" dirty="0">
                <a:solidFill>
                  <a:schemeClr val="bg1"/>
                </a:solidFill>
                <a:latin typeface="Montserrat Extra bold"/>
                <a:sym typeface="Montserrat ExtraBold"/>
                <a:hlinkClick r:id="rId5"/>
              </a:rPr>
              <a:t>https://www.cyber.gov.au/acsc/view-all-content/programs/stay-smart-online/scam-messages/quiz</a:t>
            </a:r>
            <a:r>
              <a:rPr lang="en-US" sz="2000" b="1" dirty="0">
                <a:solidFill>
                  <a:schemeClr val="bg1"/>
                </a:solidFill>
                <a:latin typeface="Montserrat Extra bold"/>
                <a:sym typeface="Montserrat ExtraBold"/>
              </a:rPr>
              <a:t> </a:t>
            </a:r>
          </a:p>
          <a:p>
            <a:pPr marL="457200" indent="-457200">
              <a:lnSpc>
                <a:spcPct val="115000"/>
              </a:lnSpc>
              <a:buClr>
                <a:schemeClr val="accent1"/>
              </a:buClr>
              <a:buSzPts val="2400"/>
              <a:buFont typeface="Wingdings" pitchFamily="2" charset="2"/>
              <a:buChar char="Ø"/>
            </a:pPr>
            <a:endParaRPr lang="en-US" sz="2000" b="1" dirty="0">
              <a:solidFill>
                <a:schemeClr val="bg1"/>
              </a:solidFill>
              <a:latin typeface="Montserrat Extra bold"/>
              <a:sym typeface="Montserrat ExtraBold"/>
              <a:hlinkClick r:id="rId6"/>
            </a:endParaRPr>
          </a:p>
          <a:p>
            <a:pPr marL="457200" indent="-457200">
              <a:lnSpc>
                <a:spcPct val="115000"/>
              </a:lnSpc>
              <a:buClr>
                <a:schemeClr val="accent1"/>
              </a:buClr>
              <a:buSzPts val="2400"/>
              <a:buFont typeface="Wingdings" pitchFamily="2" charset="2"/>
              <a:buChar char="Ø"/>
            </a:pPr>
            <a:r>
              <a:rPr lang="en-US" sz="2000" b="1" dirty="0">
                <a:solidFill>
                  <a:schemeClr val="accent1">
                    <a:lumMod val="60000"/>
                    <a:lumOff val="40000"/>
                  </a:schemeClr>
                </a:solidFill>
                <a:latin typeface="Montserrat Extra bold"/>
                <a:hlinkClick r:id="rId6"/>
              </a:rPr>
              <a:t>https://www.ftc.gov/tips-advice/business-center/small-businesses/cybersecurity/quiz/phishing</a:t>
            </a:r>
            <a:endParaRPr lang="en-US" sz="2000" b="1" dirty="0">
              <a:solidFill>
                <a:schemeClr val="accent1">
                  <a:lumMod val="60000"/>
                  <a:lumOff val="40000"/>
                </a:schemeClr>
              </a:solidFill>
              <a:latin typeface="Montserrat Extra bold"/>
            </a:endParaRPr>
          </a:p>
          <a:p>
            <a:pPr>
              <a:lnSpc>
                <a:spcPct val="115000"/>
              </a:lnSpc>
              <a:buClr>
                <a:schemeClr val="accent1"/>
              </a:buClr>
              <a:buSzPts val="2400"/>
            </a:pPr>
            <a:r>
              <a:rPr lang="en-US" sz="2000" b="1" dirty="0">
                <a:solidFill>
                  <a:schemeClr val="bg1"/>
                </a:solidFill>
                <a:latin typeface="Montserrat Extra bold"/>
                <a:sym typeface="Montserrat ExtraBold"/>
              </a:rPr>
              <a:t> </a:t>
            </a:r>
          </a:p>
          <a:p>
            <a:pPr marL="457200" indent="-457200">
              <a:lnSpc>
                <a:spcPct val="115000"/>
              </a:lnSpc>
              <a:buClr>
                <a:schemeClr val="accent1"/>
              </a:buClr>
              <a:buSzPts val="2400"/>
              <a:buFont typeface="Wingdings" pitchFamily="2" charset="2"/>
              <a:buChar char="Ø"/>
            </a:pPr>
            <a:r>
              <a:rPr lang="en-US" sz="2000" b="1" dirty="0">
                <a:solidFill>
                  <a:schemeClr val="accent1">
                    <a:lumMod val="60000"/>
                    <a:lumOff val="40000"/>
                  </a:schemeClr>
                </a:solidFill>
                <a:latin typeface="Montserrat Extra bold"/>
                <a:hlinkClick r:id="rId7"/>
              </a:rPr>
              <a:t>https://www.ftc.gov/tips-advice/business-center/small-businesses/cybersecurity/quiz</a:t>
            </a:r>
            <a:r>
              <a:rPr lang="en-US" sz="2000" b="1" dirty="0">
                <a:solidFill>
                  <a:schemeClr val="bg1"/>
                </a:solidFill>
                <a:latin typeface="Montserrat Extra bold"/>
                <a:sym typeface="Montserrat ExtraBold"/>
              </a:rPr>
              <a:t> </a:t>
            </a:r>
            <a:endParaRPr lang="en-US" sz="2000" b="1" dirty="0">
              <a:solidFill>
                <a:schemeClr val="accent1">
                  <a:lumMod val="60000"/>
                  <a:lumOff val="40000"/>
                </a:schemeClr>
              </a:solidFill>
              <a:latin typeface="Montserrat Extra bold"/>
            </a:endParaRPr>
          </a:p>
        </p:txBody>
      </p:sp>
    </p:spTree>
    <p:extLst>
      <p:ext uri="{BB962C8B-B14F-4D97-AF65-F5344CB8AC3E}">
        <p14:creationId xmlns:p14="http://schemas.microsoft.com/office/powerpoint/2010/main" val="1860249687"/>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1B75A9-AF01-4A8A-84AB-9422E4337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836" y="0"/>
            <a:ext cx="5731164" cy="6858000"/>
          </a:xfrm>
          <a:prstGeom prst="rect">
            <a:avLst/>
          </a:prstGeom>
        </p:spPr>
      </p:pic>
      <p:sp>
        <p:nvSpPr>
          <p:cNvPr id="2" name="Title 1">
            <a:extLst>
              <a:ext uri="{FF2B5EF4-FFF2-40B4-BE49-F238E27FC236}">
                <a16:creationId xmlns:a16="http://schemas.microsoft.com/office/drawing/2014/main" id="{F40C1BE1-7445-42AA-B6C5-7C02AAD096BF}"/>
              </a:ext>
            </a:extLst>
          </p:cNvPr>
          <p:cNvSpPr>
            <a:spLocks noGrp="1"/>
          </p:cNvSpPr>
          <p:nvPr>
            <p:ph type="title"/>
          </p:nvPr>
        </p:nvSpPr>
        <p:spPr>
          <a:xfrm>
            <a:off x="927533" y="276370"/>
            <a:ext cx="4442326" cy="980930"/>
          </a:xfrm>
        </p:spPr>
        <p:txBody>
          <a:bodyPr/>
          <a:lstStyle/>
          <a:p>
            <a:r>
              <a:rPr lang="en-AU" sz="4000" b="1" dirty="0">
                <a:solidFill>
                  <a:schemeClr val="accent1">
                    <a:lumMod val="75000"/>
                  </a:schemeClr>
                </a:solidFill>
              </a:rPr>
              <a:t>INFOGRAPHICS</a:t>
            </a:r>
          </a:p>
        </p:txBody>
      </p:sp>
      <p:sp>
        <p:nvSpPr>
          <p:cNvPr id="4" name="Text Placeholder 3">
            <a:extLst>
              <a:ext uri="{FF2B5EF4-FFF2-40B4-BE49-F238E27FC236}">
                <a16:creationId xmlns:a16="http://schemas.microsoft.com/office/drawing/2014/main" id="{1E0D9476-0BCE-46DE-9111-9DCB83885436}"/>
              </a:ext>
            </a:extLst>
          </p:cNvPr>
          <p:cNvSpPr>
            <a:spLocks noGrp="1"/>
          </p:cNvSpPr>
          <p:nvPr>
            <p:ph type="body" sz="half" idx="2"/>
          </p:nvPr>
        </p:nvSpPr>
        <p:spPr>
          <a:xfrm>
            <a:off x="0" y="1391948"/>
            <a:ext cx="6391564" cy="5392162"/>
          </a:xfrm>
        </p:spPr>
        <p:txBody>
          <a:bodyPr/>
          <a:lstStyle/>
          <a:p>
            <a:endParaRPr lang="en-AU" dirty="0">
              <a:latin typeface="+mj-lt"/>
            </a:endParaRPr>
          </a:p>
          <a:p>
            <a:endParaRPr lang="en-AU" sz="2000" dirty="0">
              <a:latin typeface="Montserrat ExtraBold"/>
            </a:endParaRPr>
          </a:p>
          <a:p>
            <a:r>
              <a:rPr lang="en-AU" sz="2000" dirty="0">
                <a:latin typeface="Montserrat ExtraBold"/>
                <a:hlinkClick r:id="rId3"/>
              </a:rPr>
              <a:t>https://info.digitalguardian.com/infographic-dont-get-hooked-recognize-and-avoid-phishing-attacks.html</a:t>
            </a:r>
            <a:r>
              <a:rPr lang="en-AU" sz="2000" dirty="0">
                <a:latin typeface="Montserrat ExtraBold"/>
              </a:rPr>
              <a:t> </a:t>
            </a:r>
          </a:p>
          <a:p>
            <a:endParaRPr lang="en-AU" sz="2000" dirty="0">
              <a:latin typeface="Montserrat ExtraBold"/>
            </a:endParaRPr>
          </a:p>
          <a:p>
            <a:r>
              <a:rPr lang="en-AU" sz="2000" dirty="0">
                <a:solidFill>
                  <a:schemeClr val="bg1"/>
                </a:solidFill>
                <a:latin typeface="Montserrat ExtraBold"/>
                <a:hlinkClick r:id="rId4"/>
              </a:rPr>
              <a:t>https://www.cyber.gov.au/sites/default/files/2021-02/ACSC%20Small%20Business%20Cyber%20Security%20Guide.pdf</a:t>
            </a:r>
            <a:r>
              <a:rPr lang="en-AU" sz="2000" dirty="0">
                <a:solidFill>
                  <a:schemeClr val="bg1"/>
                </a:solidFill>
                <a:latin typeface="Montserrat ExtraBold"/>
              </a:rPr>
              <a:t> </a:t>
            </a:r>
          </a:p>
          <a:p>
            <a:endParaRPr lang="en-AU" sz="2400" dirty="0">
              <a:solidFill>
                <a:schemeClr val="bg1"/>
              </a:solidFill>
              <a:latin typeface="Montserrat ExtraBold"/>
            </a:endParaRPr>
          </a:p>
          <a:p>
            <a:endParaRPr lang="en-AU" sz="2200" dirty="0">
              <a:solidFill>
                <a:schemeClr val="bg1"/>
              </a:solidFill>
              <a:latin typeface="Montserrat ExtraBold"/>
            </a:endParaRPr>
          </a:p>
        </p:txBody>
      </p:sp>
    </p:spTree>
    <p:extLst>
      <p:ext uri="{BB962C8B-B14F-4D97-AF65-F5344CB8AC3E}">
        <p14:creationId xmlns:p14="http://schemas.microsoft.com/office/powerpoint/2010/main" val="3639554950"/>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6F46A0-2EA5-42A1-89A8-2B49E6D32885}"/>
              </a:ext>
            </a:extLst>
          </p:cNvPr>
          <p:cNvSpPr>
            <a:spLocks noGrp="1"/>
          </p:cNvSpPr>
          <p:nvPr>
            <p:ph type="title"/>
          </p:nvPr>
        </p:nvSpPr>
        <p:spPr>
          <a:xfrm>
            <a:off x="3414270" y="240741"/>
            <a:ext cx="4803636" cy="901161"/>
          </a:xfrm>
        </p:spPr>
        <p:txBody>
          <a:bodyPr>
            <a:normAutofit/>
          </a:bodyPr>
          <a:lstStyle/>
          <a:p>
            <a:r>
              <a:rPr lang="en-AU" sz="4000" b="1" dirty="0">
                <a:solidFill>
                  <a:srgbClr val="000000"/>
                </a:solidFill>
              </a:rPr>
              <a:t> </a:t>
            </a:r>
            <a:r>
              <a:rPr lang="en-AU" sz="4000" b="1" dirty="0">
                <a:solidFill>
                  <a:schemeClr val="accent1">
                    <a:lumMod val="75000"/>
                  </a:schemeClr>
                </a:solidFill>
              </a:rPr>
              <a:t>Topics covered</a:t>
            </a:r>
          </a:p>
        </p:txBody>
      </p:sp>
      <p:sp>
        <p:nvSpPr>
          <p:cNvPr id="4" name="Content Placeholder 3">
            <a:extLst>
              <a:ext uri="{FF2B5EF4-FFF2-40B4-BE49-F238E27FC236}">
                <a16:creationId xmlns:a16="http://schemas.microsoft.com/office/drawing/2014/main" id="{42E26312-5301-48DA-860F-7AB11BC6C502}"/>
              </a:ext>
            </a:extLst>
          </p:cNvPr>
          <p:cNvSpPr>
            <a:spLocks noGrp="1"/>
          </p:cNvSpPr>
          <p:nvPr>
            <p:ph idx="1"/>
          </p:nvPr>
        </p:nvSpPr>
        <p:spPr>
          <a:xfrm>
            <a:off x="587942" y="1361848"/>
            <a:ext cx="6412298" cy="5065846"/>
          </a:xfrm>
        </p:spPr>
        <p:txBody>
          <a:bodyPr vert="horz" lIns="91440" tIns="45720" rIns="91440" bIns="45720" rtlCol="0" anchor="ctr">
            <a:noAutofit/>
          </a:bodyPr>
          <a:lstStyle/>
          <a:p>
            <a:pPr>
              <a:buFont typeface="Wingdings" panose="020B0604020202020204" pitchFamily="34" charset="0"/>
              <a:buChar char="Ø"/>
            </a:pPr>
            <a:r>
              <a:rPr lang="en-AU" sz="2000" dirty="0">
                <a:solidFill>
                  <a:schemeClr val="bg1"/>
                </a:solidFill>
              </a:rPr>
              <a:t>Cybersecurity –  What is it?</a:t>
            </a:r>
            <a:endParaRPr lang="en-US" sz="2000" dirty="0">
              <a:solidFill>
                <a:schemeClr val="bg1"/>
              </a:solidFill>
              <a:cs typeface="Calibri" panose="020F0502020204030204"/>
            </a:endParaRPr>
          </a:p>
          <a:p>
            <a:pPr>
              <a:buFont typeface="Wingdings" panose="020B0604020202020204" pitchFamily="34" charset="0"/>
              <a:buChar char="Ø"/>
            </a:pPr>
            <a:r>
              <a:rPr lang="en-AU" sz="2000" dirty="0">
                <a:solidFill>
                  <a:schemeClr val="bg1"/>
                </a:solidFill>
              </a:rPr>
              <a:t>Cybersecurity Awareness – Why is it important? Short video</a:t>
            </a:r>
          </a:p>
          <a:p>
            <a:pPr>
              <a:buFont typeface="Wingdings" panose="020B0604020202020204" pitchFamily="34" charset="0"/>
              <a:buChar char="Ø"/>
            </a:pPr>
            <a:r>
              <a:rPr lang="en-AU" sz="2000" dirty="0">
                <a:solidFill>
                  <a:schemeClr val="bg1"/>
                </a:solidFill>
              </a:rPr>
              <a:t>What do we store in our systems</a:t>
            </a:r>
          </a:p>
          <a:p>
            <a:pPr>
              <a:buFont typeface="Wingdings" panose="020B0604020202020204" pitchFamily="34" charset="0"/>
              <a:buChar char="Ø"/>
            </a:pPr>
            <a:r>
              <a:rPr lang="en-AU" sz="2000" dirty="0">
                <a:solidFill>
                  <a:schemeClr val="bg1"/>
                </a:solidFill>
              </a:rPr>
              <a:t>Some statistics in brief </a:t>
            </a:r>
            <a:endParaRPr lang="en-AU" sz="2000" dirty="0">
              <a:solidFill>
                <a:schemeClr val="bg1"/>
              </a:solidFill>
              <a:cs typeface="Calibri" panose="020F0502020204030204"/>
            </a:endParaRPr>
          </a:p>
          <a:p>
            <a:pPr>
              <a:buFont typeface="Wingdings" panose="020B0604020202020204" pitchFamily="34" charset="0"/>
              <a:buChar char="Ø"/>
            </a:pPr>
            <a:r>
              <a:rPr lang="en-AU" sz="2000" dirty="0">
                <a:solidFill>
                  <a:schemeClr val="bg1"/>
                </a:solidFill>
              </a:rPr>
              <a:t>What is Phishing, </a:t>
            </a:r>
            <a:r>
              <a:rPr lang="en-AU" sz="2000" dirty="0" err="1">
                <a:solidFill>
                  <a:schemeClr val="bg1"/>
                </a:solidFill>
              </a:rPr>
              <a:t>SMiShing</a:t>
            </a:r>
            <a:r>
              <a:rPr lang="en-AU" sz="2000" dirty="0">
                <a:solidFill>
                  <a:schemeClr val="bg1"/>
                </a:solidFill>
              </a:rPr>
              <a:t>, Vishing- BEC  etc – short video</a:t>
            </a:r>
            <a:endParaRPr lang="en-AU" sz="2000" dirty="0">
              <a:solidFill>
                <a:schemeClr val="bg1"/>
              </a:solidFill>
              <a:cs typeface="Calibri" panose="020F0502020204030204"/>
            </a:endParaRPr>
          </a:p>
          <a:p>
            <a:pPr>
              <a:buFont typeface="Wingdings" panose="020B0604020202020204" pitchFamily="34" charset="0"/>
              <a:buChar char="Ø"/>
            </a:pPr>
            <a:r>
              <a:rPr lang="en-AU" sz="2000" dirty="0">
                <a:solidFill>
                  <a:schemeClr val="bg1"/>
                </a:solidFill>
              </a:rPr>
              <a:t>What to look out for when being scammed</a:t>
            </a:r>
            <a:endParaRPr lang="en-AU" sz="2000" dirty="0">
              <a:solidFill>
                <a:schemeClr val="bg1"/>
              </a:solidFill>
              <a:cs typeface="Calibri" panose="020F0502020204030204"/>
            </a:endParaRPr>
          </a:p>
          <a:p>
            <a:pPr>
              <a:buFont typeface="Wingdings" panose="020B0604020202020204" pitchFamily="34" charset="0"/>
              <a:buChar char="Ø"/>
            </a:pPr>
            <a:r>
              <a:rPr lang="en-AU" sz="2000" dirty="0">
                <a:solidFill>
                  <a:schemeClr val="bg1"/>
                </a:solidFill>
              </a:rPr>
              <a:t>Precautions to take</a:t>
            </a:r>
          </a:p>
          <a:p>
            <a:pPr>
              <a:buFont typeface="Wingdings" panose="020B0604020202020204" pitchFamily="34" charset="0"/>
              <a:buChar char="Ø"/>
            </a:pPr>
            <a:r>
              <a:rPr lang="en-AU" sz="2000" dirty="0">
                <a:solidFill>
                  <a:schemeClr val="bg1"/>
                </a:solidFill>
              </a:rPr>
              <a:t>Remedies, passwords, internet safety</a:t>
            </a:r>
          </a:p>
          <a:p>
            <a:pPr>
              <a:buFont typeface="Wingdings" panose="020B0604020202020204" pitchFamily="34" charset="0"/>
              <a:buChar char="Ø"/>
            </a:pPr>
            <a:r>
              <a:rPr lang="en-AU" sz="2000" dirty="0">
                <a:solidFill>
                  <a:schemeClr val="bg1"/>
                </a:solidFill>
                <a:cs typeface="Calibri" panose="020F0502020204030204"/>
              </a:rPr>
              <a:t>Useful Cyber Security websites –Phishing  Quiz/Assessments</a:t>
            </a:r>
          </a:p>
          <a:p>
            <a:pPr>
              <a:buFont typeface="Wingdings" panose="020B0604020202020204" pitchFamily="34" charset="0"/>
              <a:buChar char="Ø"/>
            </a:pPr>
            <a:r>
              <a:rPr lang="en-AU" sz="2000" dirty="0">
                <a:solidFill>
                  <a:schemeClr val="bg1"/>
                </a:solidFill>
              </a:rPr>
              <a:t>Australian Essential Eight – Defence against Cyber Threats - ACSC</a:t>
            </a:r>
          </a:p>
          <a:p>
            <a:pPr>
              <a:buFont typeface="Wingdings" panose="020B0604020202020204" pitchFamily="34" charset="0"/>
              <a:buChar char="Ø"/>
            </a:pPr>
            <a:r>
              <a:rPr lang="en-AU" sz="2000" dirty="0">
                <a:solidFill>
                  <a:schemeClr val="bg1"/>
                </a:solidFill>
                <a:cs typeface="Calibri" panose="020F0502020204030204"/>
              </a:rPr>
              <a:t>Reporting Cybercrime – Infographic</a:t>
            </a:r>
          </a:p>
          <a:p>
            <a:pPr>
              <a:buFont typeface="Wingdings" panose="020B0604020202020204" pitchFamily="34" charset="0"/>
              <a:buChar char="Ø"/>
            </a:pPr>
            <a:r>
              <a:rPr lang="en-AU" sz="2000" dirty="0">
                <a:solidFill>
                  <a:schemeClr val="bg1"/>
                </a:solidFill>
              </a:rPr>
              <a:t>Q &amp; A if any</a:t>
            </a:r>
            <a:endParaRPr lang="en-AU" sz="2000" dirty="0">
              <a:solidFill>
                <a:schemeClr val="bg1"/>
              </a:solidFill>
              <a:cs typeface="Calibri" panose="020F0502020204030204"/>
            </a:endParaRPr>
          </a:p>
        </p:txBody>
      </p:sp>
      <p:pic>
        <p:nvPicPr>
          <p:cNvPr id="8" name="Picture 8" descr="A picture containing background pattern&#10;&#10;Description automatically generated">
            <a:extLst>
              <a:ext uri="{FF2B5EF4-FFF2-40B4-BE49-F238E27FC236}">
                <a16:creationId xmlns:a16="http://schemas.microsoft.com/office/drawing/2014/main" id="{693E3DE9-14D1-432D-BEC4-55CBA76C958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1886" r="24620" b="2"/>
          <a:stretch/>
        </p:blipFill>
        <p:spPr>
          <a:xfrm>
            <a:off x="7599872" y="1583101"/>
            <a:ext cx="4592129" cy="5284374"/>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127084434"/>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C1BE1-7445-42AA-B6C5-7C02AAD096BF}"/>
              </a:ext>
            </a:extLst>
          </p:cNvPr>
          <p:cNvSpPr>
            <a:spLocks noGrp="1"/>
          </p:cNvSpPr>
          <p:nvPr>
            <p:ph type="title"/>
          </p:nvPr>
        </p:nvSpPr>
        <p:spPr>
          <a:xfrm>
            <a:off x="1187510" y="374982"/>
            <a:ext cx="9080067" cy="980930"/>
          </a:xfrm>
        </p:spPr>
        <p:txBody>
          <a:bodyPr/>
          <a:lstStyle/>
          <a:p>
            <a:pPr algn="ctr"/>
            <a:r>
              <a:rPr lang="en-AU" sz="4000" b="1" dirty="0">
                <a:solidFill>
                  <a:schemeClr val="accent1">
                    <a:lumMod val="75000"/>
                  </a:schemeClr>
                </a:solidFill>
              </a:rPr>
              <a:t>Cybersecurity Assessment Tool</a:t>
            </a:r>
          </a:p>
        </p:txBody>
      </p:sp>
      <p:sp>
        <p:nvSpPr>
          <p:cNvPr id="6" name="TextBox 5">
            <a:extLst>
              <a:ext uri="{FF2B5EF4-FFF2-40B4-BE49-F238E27FC236}">
                <a16:creationId xmlns:a16="http://schemas.microsoft.com/office/drawing/2014/main" id="{E36B9021-88B2-4E92-AC4F-9F9D35316251}"/>
              </a:ext>
            </a:extLst>
          </p:cNvPr>
          <p:cNvSpPr txBox="1"/>
          <p:nvPr/>
        </p:nvSpPr>
        <p:spPr>
          <a:xfrm>
            <a:off x="842683" y="2433782"/>
            <a:ext cx="11089342" cy="1446550"/>
          </a:xfrm>
          <a:prstGeom prst="rect">
            <a:avLst/>
          </a:prstGeom>
          <a:noFill/>
        </p:spPr>
        <p:txBody>
          <a:bodyPr wrap="square">
            <a:spAutoFit/>
          </a:bodyPr>
          <a:lstStyle/>
          <a:p>
            <a:pPr algn="ctr"/>
            <a:r>
              <a:rPr lang="en-AU" sz="4400" u="sng" dirty="0">
                <a:solidFill>
                  <a:srgbClr val="0563C1"/>
                </a:solidFill>
                <a:effectLst/>
                <a:latin typeface="Montserrat ExtraBold"/>
                <a:ea typeface="Calibri" panose="020F0502020204030204" pitchFamily="34" charset="0"/>
                <a:cs typeface="Times New Roman" panose="02020603050405020304" pitchFamily="18" charset="0"/>
                <a:hlinkClick r:id="rId2"/>
              </a:rPr>
              <a:t>https://digitaltools.business.gov.au/jfe/form/SV_cRMe9MTmaq6QmrA</a:t>
            </a:r>
            <a:r>
              <a:rPr lang="en-AU" sz="4400" dirty="0">
                <a:effectLst/>
                <a:latin typeface="Montserrat ExtraBold"/>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425045522"/>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7F4F-267C-48CC-B35F-75263A8F4B73}"/>
              </a:ext>
            </a:extLst>
          </p:cNvPr>
          <p:cNvSpPr>
            <a:spLocks noGrp="1"/>
          </p:cNvSpPr>
          <p:nvPr>
            <p:ph type="title"/>
          </p:nvPr>
        </p:nvSpPr>
        <p:spPr>
          <a:xfrm>
            <a:off x="605789" y="330022"/>
            <a:ext cx="9706378" cy="1003613"/>
          </a:xfrm>
        </p:spPr>
        <p:txBody>
          <a:bodyPr/>
          <a:lstStyle/>
          <a:p>
            <a:pPr algn="ctr"/>
            <a:r>
              <a:rPr lang="en-AU" dirty="0"/>
              <a:t>Australia Essential Eight – A Brief overview</a:t>
            </a:r>
            <a:br>
              <a:rPr lang="en-AU" dirty="0"/>
            </a:br>
            <a:r>
              <a:rPr lang="en-AU" dirty="0"/>
              <a:t>Defence against Cyber Threats</a:t>
            </a:r>
            <a:br>
              <a:rPr lang="en-AU" dirty="0"/>
            </a:br>
            <a:endParaRPr lang="en-AU" dirty="0"/>
          </a:p>
        </p:txBody>
      </p:sp>
      <p:sp>
        <p:nvSpPr>
          <p:cNvPr id="3" name="Text Placeholder 2">
            <a:extLst>
              <a:ext uri="{FF2B5EF4-FFF2-40B4-BE49-F238E27FC236}">
                <a16:creationId xmlns:a16="http://schemas.microsoft.com/office/drawing/2014/main" id="{EB6B9362-58B7-409B-A754-74B035EA07A7}"/>
              </a:ext>
            </a:extLst>
          </p:cNvPr>
          <p:cNvSpPr>
            <a:spLocks noGrp="1"/>
          </p:cNvSpPr>
          <p:nvPr>
            <p:ph type="body" idx="1"/>
          </p:nvPr>
        </p:nvSpPr>
        <p:spPr>
          <a:xfrm>
            <a:off x="1315600" y="1718436"/>
            <a:ext cx="7300996" cy="3161624"/>
          </a:xfrm>
        </p:spPr>
        <p:txBody>
          <a:bodyPr/>
          <a:lstStyle/>
          <a:p>
            <a:pPr marL="643462" indent="-457200">
              <a:buFont typeface="+mj-lt"/>
              <a:buAutoNum type="arabicPeriod"/>
            </a:pPr>
            <a:r>
              <a:rPr lang="en-AU" sz="2400" dirty="0">
                <a:solidFill>
                  <a:schemeClr val="bg1"/>
                </a:solidFill>
                <a:latin typeface="Montserrat Extra bold"/>
              </a:rPr>
              <a:t>A</a:t>
            </a:r>
            <a:r>
              <a:rPr lang="en-AU" sz="2400" b="0" i="0" dirty="0">
                <a:solidFill>
                  <a:schemeClr val="bg1"/>
                </a:solidFill>
                <a:effectLst/>
                <a:latin typeface="Montserrat Extra bold"/>
              </a:rPr>
              <a:t>pplication control</a:t>
            </a:r>
          </a:p>
          <a:p>
            <a:pPr marL="643462" indent="-457200">
              <a:buFont typeface="+mj-lt"/>
              <a:buAutoNum type="arabicPeriod"/>
            </a:pPr>
            <a:r>
              <a:rPr lang="en-AU" sz="2400" b="0" i="0" dirty="0">
                <a:solidFill>
                  <a:schemeClr val="bg1"/>
                </a:solidFill>
                <a:effectLst/>
                <a:latin typeface="Montserrat Extra bold"/>
              </a:rPr>
              <a:t> Patch applications</a:t>
            </a:r>
          </a:p>
          <a:p>
            <a:pPr marL="643462" indent="-457200">
              <a:buFont typeface="+mj-lt"/>
              <a:buAutoNum type="arabicPeriod"/>
            </a:pPr>
            <a:r>
              <a:rPr lang="en-AU" sz="2400" b="0" i="0" dirty="0">
                <a:solidFill>
                  <a:schemeClr val="bg1"/>
                </a:solidFill>
                <a:effectLst/>
                <a:latin typeface="Montserrat Extra bold"/>
              </a:rPr>
              <a:t> Configure Microsoft Office macro settings</a:t>
            </a:r>
          </a:p>
          <a:p>
            <a:pPr marL="643462" indent="-457200">
              <a:buFont typeface="+mj-lt"/>
              <a:buAutoNum type="arabicPeriod"/>
            </a:pPr>
            <a:r>
              <a:rPr lang="en-AU" sz="2400" b="0" i="0" dirty="0">
                <a:solidFill>
                  <a:schemeClr val="bg1"/>
                </a:solidFill>
                <a:effectLst/>
                <a:latin typeface="Montserrat Extra bold"/>
              </a:rPr>
              <a:t> User application hardening</a:t>
            </a:r>
          </a:p>
          <a:p>
            <a:pPr marL="643462" indent="-457200">
              <a:buFont typeface="+mj-lt"/>
              <a:buAutoNum type="arabicPeriod"/>
            </a:pPr>
            <a:r>
              <a:rPr lang="en-AU" sz="2400" b="0" i="0" dirty="0">
                <a:solidFill>
                  <a:schemeClr val="bg1"/>
                </a:solidFill>
                <a:effectLst/>
                <a:latin typeface="Montserrat Extra bold"/>
              </a:rPr>
              <a:t>Restrict administrative privileges</a:t>
            </a:r>
          </a:p>
          <a:p>
            <a:pPr marL="643462" indent="-457200">
              <a:buFont typeface="+mj-lt"/>
              <a:buAutoNum type="arabicPeriod"/>
            </a:pPr>
            <a:r>
              <a:rPr lang="en-AU" sz="2400" dirty="0">
                <a:solidFill>
                  <a:schemeClr val="bg1"/>
                </a:solidFill>
                <a:latin typeface="Montserrat Extra bold"/>
              </a:rPr>
              <a:t>P</a:t>
            </a:r>
            <a:r>
              <a:rPr lang="en-AU" sz="2400" b="0" i="0" dirty="0">
                <a:solidFill>
                  <a:schemeClr val="bg1"/>
                </a:solidFill>
                <a:effectLst/>
                <a:latin typeface="Montserrat Extra bold"/>
              </a:rPr>
              <a:t>atch operating systems</a:t>
            </a:r>
          </a:p>
          <a:p>
            <a:pPr marL="643462" indent="-457200">
              <a:buFont typeface="+mj-lt"/>
              <a:buAutoNum type="arabicPeriod"/>
            </a:pPr>
            <a:r>
              <a:rPr lang="en-AU" sz="2400" dirty="0">
                <a:solidFill>
                  <a:schemeClr val="bg1"/>
                </a:solidFill>
                <a:latin typeface="Montserrat Extra bold"/>
              </a:rPr>
              <a:t>M</a:t>
            </a:r>
            <a:r>
              <a:rPr lang="en-AU" sz="2400" b="0" i="0" dirty="0">
                <a:solidFill>
                  <a:schemeClr val="bg1"/>
                </a:solidFill>
                <a:effectLst/>
                <a:latin typeface="Montserrat Extra bold"/>
              </a:rPr>
              <a:t>ulti-factor authentication and</a:t>
            </a:r>
          </a:p>
          <a:p>
            <a:pPr marL="643462" indent="-457200">
              <a:buFont typeface="+mj-lt"/>
              <a:buAutoNum type="arabicPeriod"/>
            </a:pPr>
            <a:r>
              <a:rPr lang="en-AU" sz="2400" b="0" i="0" dirty="0">
                <a:solidFill>
                  <a:schemeClr val="bg1"/>
                </a:solidFill>
                <a:effectLst/>
                <a:latin typeface="Montserrat Extra bold"/>
              </a:rPr>
              <a:t> Regular backups: The 3-2-1 Rule</a:t>
            </a:r>
            <a:endParaRPr lang="en-AU" sz="2400" dirty="0">
              <a:solidFill>
                <a:schemeClr val="bg1"/>
              </a:solidFill>
              <a:latin typeface="Montserrat Extra bold"/>
            </a:endParaRPr>
          </a:p>
        </p:txBody>
      </p:sp>
      <p:sp>
        <p:nvSpPr>
          <p:cNvPr id="5" name="TextBox 4">
            <a:extLst>
              <a:ext uri="{FF2B5EF4-FFF2-40B4-BE49-F238E27FC236}">
                <a16:creationId xmlns:a16="http://schemas.microsoft.com/office/drawing/2014/main" id="{960262CC-1B81-484B-B765-7AA0FD1C8EA1}"/>
              </a:ext>
            </a:extLst>
          </p:cNvPr>
          <p:cNvSpPr txBox="1"/>
          <p:nvPr/>
        </p:nvSpPr>
        <p:spPr>
          <a:xfrm>
            <a:off x="566670" y="6079967"/>
            <a:ext cx="10105088" cy="369332"/>
          </a:xfrm>
          <a:prstGeom prst="rect">
            <a:avLst/>
          </a:prstGeom>
          <a:noFill/>
        </p:spPr>
        <p:txBody>
          <a:bodyPr wrap="square">
            <a:spAutoFit/>
          </a:bodyPr>
          <a:lstStyle/>
          <a:p>
            <a:r>
              <a:rPr lang="en-AU" dirty="0">
                <a:solidFill>
                  <a:schemeClr val="bg1"/>
                </a:solidFill>
                <a:hlinkClick r:id="rId2"/>
              </a:rPr>
              <a:t>https://www.cyber.gov.au/acsc/view-all-content/publications/essential-eight-maturity-model-faq</a:t>
            </a:r>
            <a:r>
              <a:rPr lang="en-AU" dirty="0">
                <a:solidFill>
                  <a:schemeClr val="bg1"/>
                </a:solidFill>
              </a:rPr>
              <a:t> </a:t>
            </a:r>
          </a:p>
        </p:txBody>
      </p:sp>
      <p:sp>
        <p:nvSpPr>
          <p:cNvPr id="4" name="TextBox 3">
            <a:extLst>
              <a:ext uri="{FF2B5EF4-FFF2-40B4-BE49-F238E27FC236}">
                <a16:creationId xmlns:a16="http://schemas.microsoft.com/office/drawing/2014/main" id="{C710F911-1103-4E07-A07A-974FB00DD91A}"/>
              </a:ext>
            </a:extLst>
          </p:cNvPr>
          <p:cNvSpPr txBox="1"/>
          <p:nvPr/>
        </p:nvSpPr>
        <p:spPr>
          <a:xfrm>
            <a:off x="1202899" y="5249181"/>
            <a:ext cx="8948408" cy="461665"/>
          </a:xfrm>
          <a:prstGeom prst="rect">
            <a:avLst/>
          </a:prstGeom>
          <a:noFill/>
        </p:spPr>
        <p:txBody>
          <a:bodyPr wrap="square" rtlCol="0">
            <a:spAutoFit/>
          </a:bodyPr>
          <a:lstStyle/>
          <a:p>
            <a:r>
              <a:rPr lang="en-AU" sz="2400" dirty="0">
                <a:solidFill>
                  <a:schemeClr val="bg1"/>
                </a:solidFill>
              </a:rPr>
              <a:t>Tools and Software?  Leave it to the Cyber Security  experts</a:t>
            </a:r>
          </a:p>
        </p:txBody>
      </p:sp>
    </p:spTree>
    <p:extLst>
      <p:ext uri="{BB962C8B-B14F-4D97-AF65-F5344CB8AC3E}">
        <p14:creationId xmlns:p14="http://schemas.microsoft.com/office/powerpoint/2010/main" val="3775251587"/>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7254F7-6C44-46A2-8E78-5FBA737C4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2499" y="34787"/>
            <a:ext cx="5299501" cy="6858000"/>
          </a:xfrm>
          <a:prstGeom prst="rect">
            <a:avLst/>
          </a:prstGeom>
        </p:spPr>
      </p:pic>
      <p:sp>
        <p:nvSpPr>
          <p:cNvPr id="6" name="Title 5">
            <a:extLst>
              <a:ext uri="{FF2B5EF4-FFF2-40B4-BE49-F238E27FC236}">
                <a16:creationId xmlns:a16="http://schemas.microsoft.com/office/drawing/2014/main" id="{BFDD03C0-44B6-4C73-91FE-B71A817B185F}"/>
              </a:ext>
            </a:extLst>
          </p:cNvPr>
          <p:cNvSpPr>
            <a:spLocks noGrp="1"/>
          </p:cNvSpPr>
          <p:nvPr>
            <p:ph type="title"/>
          </p:nvPr>
        </p:nvSpPr>
        <p:spPr>
          <a:xfrm>
            <a:off x="1391408" y="445111"/>
            <a:ext cx="3932237" cy="1013791"/>
          </a:xfrm>
        </p:spPr>
        <p:txBody>
          <a:bodyPr>
            <a:noAutofit/>
          </a:bodyPr>
          <a:lstStyle/>
          <a:p>
            <a:pPr algn="ctr"/>
            <a:r>
              <a:rPr lang="en-AU" sz="4000" b="1" dirty="0">
                <a:solidFill>
                  <a:schemeClr val="accent1">
                    <a:lumMod val="75000"/>
                  </a:schemeClr>
                </a:solidFill>
              </a:rPr>
              <a:t>REPORT CYBERCRIME</a:t>
            </a:r>
          </a:p>
        </p:txBody>
      </p:sp>
      <p:pic>
        <p:nvPicPr>
          <p:cNvPr id="9" name="Picture 8">
            <a:extLst>
              <a:ext uri="{FF2B5EF4-FFF2-40B4-BE49-F238E27FC236}">
                <a16:creationId xmlns:a16="http://schemas.microsoft.com/office/drawing/2014/main" id="{F16F1338-82FE-4486-876D-795F3FF8A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663" y="1536827"/>
            <a:ext cx="3064223" cy="3064223"/>
          </a:xfrm>
          <a:prstGeom prst="rect">
            <a:avLst/>
          </a:prstGeom>
        </p:spPr>
      </p:pic>
      <p:sp>
        <p:nvSpPr>
          <p:cNvPr id="11" name="TextBox 10">
            <a:extLst>
              <a:ext uri="{FF2B5EF4-FFF2-40B4-BE49-F238E27FC236}">
                <a16:creationId xmlns:a16="http://schemas.microsoft.com/office/drawing/2014/main" id="{C3E40130-04D2-4A80-8156-6323001F8071}"/>
              </a:ext>
            </a:extLst>
          </p:cNvPr>
          <p:cNvSpPr txBox="1"/>
          <p:nvPr/>
        </p:nvSpPr>
        <p:spPr>
          <a:xfrm>
            <a:off x="771204" y="4753593"/>
            <a:ext cx="6095170" cy="1938992"/>
          </a:xfrm>
          <a:prstGeom prst="rect">
            <a:avLst/>
          </a:prstGeom>
          <a:noFill/>
        </p:spPr>
        <p:txBody>
          <a:bodyPr wrap="square">
            <a:spAutoFit/>
          </a:bodyPr>
          <a:lstStyle/>
          <a:p>
            <a:r>
              <a:rPr lang="en-AU" sz="2400" dirty="0">
                <a:latin typeface="Montserrat ExtraBold"/>
                <a:hlinkClick r:id="rId5"/>
              </a:rPr>
              <a:t>https://www.cyber.gov.au/acsc/individuals-and-families</a:t>
            </a:r>
            <a:r>
              <a:rPr lang="en-AU" sz="2400" dirty="0">
                <a:latin typeface="Montserrat ExtraBold"/>
              </a:rPr>
              <a:t> </a:t>
            </a:r>
          </a:p>
          <a:p>
            <a:pPr marL="194729" indent="0">
              <a:buNone/>
            </a:pPr>
            <a:endParaRPr lang="en-AU" sz="2400" dirty="0">
              <a:latin typeface="Montserrat ExtraBold"/>
            </a:endParaRPr>
          </a:p>
          <a:p>
            <a:r>
              <a:rPr lang="en-AU" sz="2400" dirty="0">
                <a:latin typeface="Montserrat ExtraBold"/>
                <a:hlinkClick r:id="rId6"/>
              </a:rPr>
              <a:t>https://www.cyber.gov.au/acsc/small-and-medium-businesses</a:t>
            </a:r>
            <a:r>
              <a:rPr lang="en-AU" sz="2400" dirty="0">
                <a:latin typeface="Montserrat ExtraBold"/>
              </a:rPr>
              <a:t> </a:t>
            </a:r>
          </a:p>
        </p:txBody>
      </p:sp>
    </p:spTree>
    <p:extLst>
      <p:ext uri="{BB962C8B-B14F-4D97-AF65-F5344CB8AC3E}">
        <p14:creationId xmlns:p14="http://schemas.microsoft.com/office/powerpoint/2010/main" val="1573449006"/>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97"/>
        <p:cNvGrpSpPr/>
        <p:nvPr/>
      </p:nvGrpSpPr>
      <p:grpSpPr>
        <a:xfrm>
          <a:off x="0" y="0"/>
          <a:ext cx="0" cy="0"/>
          <a:chOff x="0" y="0"/>
          <a:chExt cx="0" cy="0"/>
        </a:xfrm>
      </p:grpSpPr>
      <p:sp>
        <p:nvSpPr>
          <p:cNvPr id="2198" name="Google Shape;2198;p52"/>
          <p:cNvSpPr txBox="1">
            <a:spLocks noGrp="1"/>
          </p:cNvSpPr>
          <p:nvPr>
            <p:ph type="title"/>
          </p:nvPr>
        </p:nvSpPr>
        <p:spPr>
          <a:xfrm>
            <a:off x="1794078" y="469300"/>
            <a:ext cx="9341223" cy="719600"/>
          </a:xfrm>
          <a:prstGeom prst="rect">
            <a:avLst/>
          </a:prstGeom>
        </p:spPr>
        <p:txBody>
          <a:bodyPr spcFirstLastPara="1" vert="horz" wrap="square" lIns="121900" tIns="121900" rIns="121900" bIns="121900" rtlCol="0" anchor="t" anchorCtr="0">
            <a:noAutofit/>
          </a:bodyPr>
          <a:lstStyle/>
          <a:p>
            <a:pPr>
              <a:spcBef>
                <a:spcPts val="0"/>
              </a:spcBef>
            </a:pPr>
            <a:r>
              <a:rPr lang="en" sz="4000" b="1" dirty="0">
                <a:solidFill>
                  <a:schemeClr val="accent1">
                    <a:lumMod val="75000"/>
                  </a:schemeClr>
                </a:solidFill>
              </a:rPr>
              <a:t>THANK YOU CITY OF CASEY!</a:t>
            </a:r>
            <a:endParaRPr sz="4000" b="1" dirty="0">
              <a:solidFill>
                <a:schemeClr val="accent1">
                  <a:lumMod val="75000"/>
                </a:schemeClr>
              </a:solidFill>
            </a:endParaRPr>
          </a:p>
        </p:txBody>
      </p:sp>
      <p:sp>
        <p:nvSpPr>
          <p:cNvPr id="2299" name="Google Shape;2299;p52"/>
          <p:cNvSpPr txBox="1">
            <a:spLocks noGrp="1"/>
          </p:cNvSpPr>
          <p:nvPr>
            <p:ph type="title" idx="4294967295"/>
          </p:nvPr>
        </p:nvSpPr>
        <p:spPr>
          <a:xfrm>
            <a:off x="1212810" y="1416525"/>
            <a:ext cx="8257969" cy="1086074"/>
          </a:xfrm>
          <a:prstGeom prst="rect">
            <a:avLst/>
          </a:prstGeom>
        </p:spPr>
        <p:txBody>
          <a:bodyPr spcFirstLastPara="1" vert="horz" wrap="square" lIns="121900" tIns="121900" rIns="121900" bIns="121900" rtlCol="0" anchor="t" anchorCtr="0">
            <a:noAutofit/>
          </a:bodyPr>
          <a:lstStyle/>
          <a:p>
            <a:pPr algn="ctr">
              <a:spcBef>
                <a:spcPts val="0"/>
              </a:spcBef>
            </a:pPr>
            <a:r>
              <a:rPr lang="en" sz="2400" dirty="0">
                <a:solidFill>
                  <a:schemeClr val="bg1"/>
                </a:solidFill>
              </a:rPr>
              <a:t>Nayaz Noor - Director - Business Development </a:t>
            </a:r>
            <a:endParaRPr sz="2400" dirty="0">
              <a:solidFill>
                <a:schemeClr val="bg1"/>
              </a:solidFill>
            </a:endParaRPr>
          </a:p>
        </p:txBody>
      </p:sp>
      <p:sp>
        <p:nvSpPr>
          <p:cNvPr id="2301" name="Google Shape;2301;p52"/>
          <p:cNvSpPr txBox="1">
            <a:spLocks noGrp="1"/>
          </p:cNvSpPr>
          <p:nvPr>
            <p:ph type="title" idx="4294967295"/>
          </p:nvPr>
        </p:nvSpPr>
        <p:spPr>
          <a:xfrm>
            <a:off x="1398625" y="1814680"/>
            <a:ext cx="8580520" cy="785942"/>
          </a:xfrm>
          <a:prstGeom prst="rect">
            <a:avLst/>
          </a:prstGeom>
        </p:spPr>
        <p:txBody>
          <a:bodyPr spcFirstLastPara="1" vert="horz" wrap="square" lIns="121900" tIns="121900" rIns="121900" bIns="121900" rtlCol="0" anchor="t" anchorCtr="0">
            <a:noAutofit/>
          </a:bodyPr>
          <a:lstStyle/>
          <a:p>
            <a:pPr algn="ctr"/>
            <a:r>
              <a:rPr lang="en-AU" sz="2400" dirty="0">
                <a:solidFill>
                  <a:schemeClr val="bg1"/>
                </a:solidFill>
              </a:rPr>
              <a:t>Jay Kunnangath - Director – Strategic Partnerships </a:t>
            </a:r>
            <a:endParaRPr sz="2400" dirty="0">
              <a:solidFill>
                <a:schemeClr val="bg1"/>
              </a:solidFill>
            </a:endParaRPr>
          </a:p>
        </p:txBody>
      </p:sp>
      <p:pic>
        <p:nvPicPr>
          <p:cNvPr id="9" name="Picture 8">
            <a:extLst>
              <a:ext uri="{FF2B5EF4-FFF2-40B4-BE49-F238E27FC236}">
                <a16:creationId xmlns:a16="http://schemas.microsoft.com/office/drawing/2014/main" id="{DAF89805-A84B-4BD2-9910-BA085E50A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171" y="5812603"/>
            <a:ext cx="3248916" cy="469425"/>
          </a:xfrm>
          <a:prstGeom prst="rect">
            <a:avLst/>
          </a:prstGeom>
        </p:spPr>
      </p:pic>
      <p:pic>
        <p:nvPicPr>
          <p:cNvPr id="11" name="Picture 10">
            <a:extLst>
              <a:ext uri="{FF2B5EF4-FFF2-40B4-BE49-F238E27FC236}">
                <a16:creationId xmlns:a16="http://schemas.microsoft.com/office/drawing/2014/main" id="{E218C77C-81B2-4DCB-AA56-A538722875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4812" y="5812603"/>
            <a:ext cx="2568665" cy="621208"/>
          </a:xfrm>
          <a:prstGeom prst="rect">
            <a:avLst/>
          </a:prstGeom>
        </p:spPr>
      </p:pic>
      <p:pic>
        <p:nvPicPr>
          <p:cNvPr id="13" name="Picture 12">
            <a:extLst>
              <a:ext uri="{FF2B5EF4-FFF2-40B4-BE49-F238E27FC236}">
                <a16:creationId xmlns:a16="http://schemas.microsoft.com/office/drawing/2014/main" id="{9C76638A-182C-45B7-9949-8F573CC7BC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209" y="5939080"/>
            <a:ext cx="2381582" cy="342948"/>
          </a:xfrm>
          <a:prstGeom prst="rect">
            <a:avLst/>
          </a:prstGeom>
        </p:spPr>
      </p:pic>
      <p:sp>
        <p:nvSpPr>
          <p:cNvPr id="3" name="TextBox 2">
            <a:extLst>
              <a:ext uri="{FF2B5EF4-FFF2-40B4-BE49-F238E27FC236}">
                <a16:creationId xmlns:a16="http://schemas.microsoft.com/office/drawing/2014/main" id="{CA8D0770-3DA2-4C61-8650-36D38A88BB58}"/>
              </a:ext>
            </a:extLst>
          </p:cNvPr>
          <p:cNvSpPr txBox="1"/>
          <p:nvPr/>
        </p:nvSpPr>
        <p:spPr>
          <a:xfrm>
            <a:off x="532637" y="2962489"/>
            <a:ext cx="9618314" cy="2677656"/>
          </a:xfrm>
          <a:prstGeom prst="rect">
            <a:avLst/>
          </a:prstGeom>
          <a:noFill/>
        </p:spPr>
        <p:txBody>
          <a:bodyPr wrap="square" rtlCol="0">
            <a:spAutoFit/>
          </a:bodyPr>
          <a:lstStyle/>
          <a:p>
            <a:pPr algn="ctr"/>
            <a:r>
              <a:rPr lang="en-AU" sz="2800" dirty="0">
                <a:solidFill>
                  <a:schemeClr val="bg1"/>
                </a:solidFill>
                <a:latin typeface="Montserrat ExtraBold" panose="00000900000000000000" pitchFamily="2" charset="0"/>
              </a:rPr>
              <a:t>Keylogix Pty Ltd is a </a:t>
            </a:r>
          </a:p>
          <a:p>
            <a:pPr algn="ctr"/>
            <a:r>
              <a:rPr lang="en-AU" sz="2800" dirty="0">
                <a:solidFill>
                  <a:schemeClr val="bg1"/>
                </a:solidFill>
                <a:latin typeface="Montserrat ExtraBold" panose="00000900000000000000" pitchFamily="2" charset="0"/>
              </a:rPr>
              <a:t>“Scam Awareness Week” partner  </a:t>
            </a:r>
          </a:p>
          <a:p>
            <a:pPr algn="ctr"/>
            <a:r>
              <a:rPr lang="en-AU" sz="2800" dirty="0">
                <a:solidFill>
                  <a:schemeClr val="bg1"/>
                </a:solidFill>
                <a:latin typeface="Montserrat ExtraBold" panose="00000900000000000000" pitchFamily="2" charset="0"/>
              </a:rPr>
              <a:t>with  ACCC during 08-12 NOV, 2021</a:t>
            </a:r>
          </a:p>
          <a:p>
            <a:pPr algn="ctr"/>
            <a:r>
              <a:rPr lang="en-AU" sz="2800" dirty="0">
                <a:solidFill>
                  <a:schemeClr val="bg1"/>
                </a:solidFill>
                <a:latin typeface="Montserrat ExtraBold" panose="00000900000000000000" pitchFamily="2" charset="0"/>
              </a:rPr>
              <a:t> The theme – “ Let’s talk Scams”</a:t>
            </a:r>
          </a:p>
          <a:p>
            <a:pPr algn="ctr"/>
            <a:endParaRPr lang="en-AU" sz="2800" dirty="0">
              <a:solidFill>
                <a:schemeClr val="bg1"/>
              </a:solidFill>
              <a:latin typeface="Montserrat ExtraBold" panose="00000900000000000000" pitchFamily="2" charset="0"/>
            </a:endParaRPr>
          </a:p>
          <a:p>
            <a:pPr algn="ctr"/>
            <a:r>
              <a:rPr lang="en-AU" sz="2800" dirty="0">
                <a:solidFill>
                  <a:schemeClr val="bg1"/>
                </a:solidFill>
                <a:latin typeface="Montserrat ExtraBold" panose="00000900000000000000" pitchFamily="2" charset="0"/>
              </a:rPr>
              <a:t>info@keylogix.com.au</a:t>
            </a:r>
          </a:p>
        </p:txBody>
      </p:sp>
    </p:spTree>
    <p:extLst>
      <p:ext uri="{BB962C8B-B14F-4D97-AF65-F5344CB8AC3E}">
        <p14:creationId xmlns:p14="http://schemas.microsoft.com/office/powerpoint/2010/main" val="1598800768"/>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049C-4929-4016-8EB4-464CA43C5F9F}"/>
              </a:ext>
            </a:extLst>
          </p:cNvPr>
          <p:cNvSpPr>
            <a:spLocks noGrp="1"/>
          </p:cNvSpPr>
          <p:nvPr>
            <p:ph type="title"/>
          </p:nvPr>
        </p:nvSpPr>
        <p:spPr>
          <a:xfrm>
            <a:off x="1251332" y="593367"/>
            <a:ext cx="7363749" cy="1255200"/>
          </a:xfrm>
        </p:spPr>
        <p:txBody>
          <a:bodyPr/>
          <a:lstStyle/>
          <a:p>
            <a:pPr algn="ctr"/>
            <a:r>
              <a:rPr lang="en-AU" sz="4000" dirty="0"/>
              <a:t> </a:t>
            </a:r>
            <a:r>
              <a:rPr lang="en-AU" sz="4000" b="1" dirty="0">
                <a:solidFill>
                  <a:schemeClr val="accent1">
                    <a:lumMod val="75000"/>
                  </a:schemeClr>
                </a:solidFill>
              </a:rPr>
              <a:t>What is Cyber Security?</a:t>
            </a:r>
          </a:p>
        </p:txBody>
      </p:sp>
      <p:sp>
        <p:nvSpPr>
          <p:cNvPr id="6" name="TextBox 5">
            <a:extLst>
              <a:ext uri="{FF2B5EF4-FFF2-40B4-BE49-F238E27FC236}">
                <a16:creationId xmlns:a16="http://schemas.microsoft.com/office/drawing/2014/main" id="{1102D485-9BD9-46C9-B4CF-A8C97E4AC29A}"/>
              </a:ext>
            </a:extLst>
          </p:cNvPr>
          <p:cNvSpPr txBox="1"/>
          <p:nvPr/>
        </p:nvSpPr>
        <p:spPr>
          <a:xfrm>
            <a:off x="1065008" y="2097927"/>
            <a:ext cx="8379174" cy="3539430"/>
          </a:xfrm>
          <a:prstGeom prst="rect">
            <a:avLst/>
          </a:prstGeom>
          <a:noFill/>
        </p:spPr>
        <p:txBody>
          <a:bodyPr wrap="square">
            <a:spAutoFit/>
          </a:bodyPr>
          <a:lstStyle/>
          <a:p>
            <a:r>
              <a:rPr lang="en-AU" sz="3200" b="1" i="0" dirty="0">
                <a:solidFill>
                  <a:schemeClr val="bg1"/>
                </a:solidFill>
                <a:effectLst/>
                <a:latin typeface="+mj-lt"/>
              </a:rPr>
              <a:t>Cyber security</a:t>
            </a:r>
            <a:r>
              <a:rPr lang="en-AU" sz="3200" b="0" i="0" dirty="0">
                <a:solidFill>
                  <a:schemeClr val="bg1"/>
                </a:solidFill>
                <a:effectLst/>
                <a:latin typeface="+mj-lt"/>
              </a:rPr>
              <a:t> is the practice of defending Assets and reducing risks of Cyber Attacks from malicious actors.</a:t>
            </a:r>
          </a:p>
          <a:p>
            <a:endParaRPr lang="en-AU" sz="3200" dirty="0">
              <a:solidFill>
                <a:schemeClr val="bg1"/>
              </a:solidFill>
              <a:latin typeface="+mj-lt"/>
            </a:endParaRPr>
          </a:p>
          <a:p>
            <a:r>
              <a:rPr lang="en-AU" sz="3200" dirty="0">
                <a:solidFill>
                  <a:schemeClr val="bg1"/>
                </a:solidFill>
                <a:latin typeface="+mj-lt"/>
              </a:rPr>
              <a:t>Assets  - C</a:t>
            </a:r>
            <a:r>
              <a:rPr lang="en-AU" sz="3200" b="0" i="0" dirty="0">
                <a:solidFill>
                  <a:schemeClr val="bg1"/>
                </a:solidFill>
                <a:effectLst/>
                <a:latin typeface="+mj-lt"/>
              </a:rPr>
              <a:t>omputers &amp; Servers, </a:t>
            </a:r>
            <a:r>
              <a:rPr lang="en-AU" sz="3200" dirty="0">
                <a:solidFill>
                  <a:schemeClr val="bg1"/>
                </a:solidFill>
                <a:latin typeface="+mj-lt"/>
              </a:rPr>
              <a:t>M</a:t>
            </a:r>
            <a:r>
              <a:rPr lang="en-AU" sz="3200" b="0" i="0" dirty="0">
                <a:solidFill>
                  <a:schemeClr val="bg1"/>
                </a:solidFill>
                <a:effectLst/>
                <a:latin typeface="+mj-lt"/>
              </a:rPr>
              <a:t>obile Devices, Electronic systems, Computer Networks, Programs, Databases and Data </a:t>
            </a:r>
            <a:endParaRPr lang="en-AU" sz="3200" dirty="0">
              <a:solidFill>
                <a:schemeClr val="bg1"/>
              </a:solidFill>
              <a:latin typeface="+mj-lt"/>
            </a:endParaRPr>
          </a:p>
        </p:txBody>
      </p:sp>
    </p:spTree>
    <p:extLst>
      <p:ext uri="{BB962C8B-B14F-4D97-AF65-F5344CB8AC3E}">
        <p14:creationId xmlns:p14="http://schemas.microsoft.com/office/powerpoint/2010/main" val="3979343226"/>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48E6-1F6F-409F-9FA8-A5B33E99E290}"/>
              </a:ext>
            </a:extLst>
          </p:cNvPr>
          <p:cNvSpPr>
            <a:spLocks noGrp="1"/>
          </p:cNvSpPr>
          <p:nvPr>
            <p:ph type="title"/>
          </p:nvPr>
        </p:nvSpPr>
        <p:spPr/>
        <p:txBody>
          <a:bodyPr>
            <a:normAutofit fontScale="90000"/>
          </a:bodyPr>
          <a:lstStyle/>
          <a:p>
            <a:pPr algn="ctr"/>
            <a:r>
              <a:rPr lang="en-AU" sz="4000" dirty="0"/>
              <a:t> </a:t>
            </a:r>
            <a:r>
              <a:rPr lang="en-AU" sz="4400" b="1" dirty="0">
                <a:solidFill>
                  <a:schemeClr val="accent1">
                    <a:lumMod val="75000"/>
                  </a:schemeClr>
                </a:solidFill>
              </a:rPr>
              <a:t>The Core principles of Cyber Security </a:t>
            </a:r>
          </a:p>
        </p:txBody>
      </p:sp>
      <p:sp>
        <p:nvSpPr>
          <p:cNvPr id="3" name="Content Placeholder 2">
            <a:extLst>
              <a:ext uri="{FF2B5EF4-FFF2-40B4-BE49-F238E27FC236}">
                <a16:creationId xmlns:a16="http://schemas.microsoft.com/office/drawing/2014/main" id="{0B20A6C7-D309-46D7-8D3D-D56EF99926B1}"/>
              </a:ext>
            </a:extLst>
          </p:cNvPr>
          <p:cNvSpPr>
            <a:spLocks noGrp="1"/>
          </p:cNvSpPr>
          <p:nvPr>
            <p:ph idx="1"/>
          </p:nvPr>
        </p:nvSpPr>
        <p:spPr>
          <a:xfrm>
            <a:off x="905126" y="1709433"/>
            <a:ext cx="10871273" cy="4555200"/>
          </a:xfrm>
        </p:spPr>
        <p:txBody>
          <a:bodyPr>
            <a:normAutofit/>
          </a:bodyPr>
          <a:lstStyle/>
          <a:p>
            <a:r>
              <a:rPr lang="en-AU" sz="2400" b="1" dirty="0">
                <a:solidFill>
                  <a:schemeClr val="bg1"/>
                </a:solidFill>
                <a:latin typeface="Montserrat ExtraBold"/>
              </a:rPr>
              <a:t>Confidentiality – Protecting private and sensitive information      ( Authorized users only to access)</a:t>
            </a:r>
          </a:p>
          <a:p>
            <a:endParaRPr lang="en-AU" sz="2400" b="1" dirty="0">
              <a:solidFill>
                <a:schemeClr val="bg1"/>
              </a:solidFill>
              <a:latin typeface="Montserrat ExtraBold"/>
            </a:endParaRPr>
          </a:p>
          <a:p>
            <a:r>
              <a:rPr lang="en-AU" sz="2400" b="1" dirty="0">
                <a:solidFill>
                  <a:schemeClr val="bg1"/>
                </a:solidFill>
                <a:latin typeface="Montserrat ExtraBold"/>
              </a:rPr>
              <a:t>Integrity – Protecting Data from deletion or modifications             (either deliberately or accidentally)</a:t>
            </a:r>
          </a:p>
          <a:p>
            <a:pPr marL="114300" indent="0">
              <a:buNone/>
            </a:pPr>
            <a:endParaRPr lang="en-AU" sz="2400" b="1" dirty="0">
              <a:solidFill>
                <a:schemeClr val="bg1"/>
              </a:solidFill>
              <a:latin typeface="Montserrat ExtraBold"/>
            </a:endParaRPr>
          </a:p>
          <a:p>
            <a:r>
              <a:rPr lang="en-AU" sz="2400" b="1" dirty="0">
                <a:solidFill>
                  <a:schemeClr val="bg1"/>
                </a:solidFill>
                <a:latin typeface="Montserrat ExtraBold"/>
              </a:rPr>
              <a:t>Availability – Actual availability of Data when required, to the authorized user</a:t>
            </a:r>
          </a:p>
          <a:p>
            <a:endParaRPr lang="en-AU" sz="2400" b="1" dirty="0">
              <a:solidFill>
                <a:schemeClr val="bg1"/>
              </a:solidFill>
              <a:latin typeface="Montserrat ExtraBold"/>
            </a:endParaRPr>
          </a:p>
          <a:p>
            <a:r>
              <a:rPr lang="en-AU" sz="2400" b="1" dirty="0">
                <a:solidFill>
                  <a:schemeClr val="bg1"/>
                </a:solidFill>
                <a:latin typeface="Montserrat ExtraBold"/>
              </a:rPr>
              <a:t>Accountability – Held accountable for the above. (No entity to deny changes made)</a:t>
            </a:r>
          </a:p>
        </p:txBody>
      </p:sp>
    </p:spTree>
    <p:extLst>
      <p:ext uri="{BB962C8B-B14F-4D97-AF65-F5344CB8AC3E}">
        <p14:creationId xmlns:p14="http://schemas.microsoft.com/office/powerpoint/2010/main" val="3886026015"/>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1" name="Google Shape;311;p24"/>
          <p:cNvSpPr txBox="1">
            <a:spLocks noGrp="1"/>
          </p:cNvSpPr>
          <p:nvPr>
            <p:ph type="title"/>
          </p:nvPr>
        </p:nvSpPr>
        <p:spPr>
          <a:xfrm>
            <a:off x="1134613" y="492801"/>
            <a:ext cx="9264446" cy="1434611"/>
          </a:xfrm>
          <a:prstGeom prst="rect">
            <a:avLst/>
          </a:prstGeom>
        </p:spPr>
        <p:txBody>
          <a:bodyPr spcFirstLastPara="1" vert="horz" wrap="square" lIns="121900" tIns="121900" rIns="121900" bIns="121900" rtlCol="0" anchor="t" anchorCtr="0">
            <a:noAutofit/>
          </a:bodyPr>
          <a:lstStyle/>
          <a:p>
            <a:r>
              <a:rPr lang="en-GB" sz="4000" b="1" dirty="0">
                <a:solidFill>
                  <a:schemeClr val="accent1">
                    <a:lumMod val="75000"/>
                  </a:schemeClr>
                </a:solidFill>
              </a:rPr>
              <a:t>Why is cybersecurity awareness important in any industry?</a:t>
            </a:r>
            <a:br>
              <a:rPr lang="en-GB" sz="4000" b="1" dirty="0">
                <a:solidFill>
                  <a:schemeClr val="accent1">
                    <a:lumMod val="75000"/>
                  </a:schemeClr>
                </a:solidFill>
              </a:rPr>
            </a:br>
            <a:br>
              <a:rPr lang="en-GB" sz="4000" b="1" dirty="0">
                <a:solidFill>
                  <a:schemeClr val="accent1">
                    <a:lumMod val="75000"/>
                  </a:schemeClr>
                </a:solidFill>
              </a:rPr>
            </a:br>
            <a:r>
              <a:rPr lang="en-GB" sz="2400" dirty="0">
                <a:solidFill>
                  <a:schemeClr val="bg1"/>
                </a:solidFill>
                <a:latin typeface="Montserrat ExtraBold"/>
              </a:rPr>
              <a:t>Digital Transformation of organizations:</a:t>
            </a:r>
            <a:br>
              <a:rPr lang="en-GB" sz="2400" dirty="0">
                <a:solidFill>
                  <a:schemeClr val="bg1"/>
                </a:solidFill>
                <a:latin typeface="Montserrat ExtraBold"/>
              </a:rPr>
            </a:br>
            <a:r>
              <a:rPr lang="en-GB" sz="2400" dirty="0">
                <a:solidFill>
                  <a:schemeClr val="bg1"/>
                </a:solidFill>
                <a:latin typeface="Montserrat ExtraBold"/>
              </a:rPr>
              <a:t>Online Transactions - retail</a:t>
            </a:r>
            <a:br>
              <a:rPr lang="en-GB" sz="2400" dirty="0">
                <a:solidFill>
                  <a:schemeClr val="bg1"/>
                </a:solidFill>
                <a:latin typeface="Montserrat ExtraBold"/>
              </a:rPr>
            </a:br>
            <a:r>
              <a:rPr lang="en-GB" sz="2400" dirty="0">
                <a:solidFill>
                  <a:schemeClr val="bg1"/>
                </a:solidFill>
                <a:latin typeface="Montserrat ExtraBold"/>
              </a:rPr>
              <a:t>Connected devices – Explosion of IoT</a:t>
            </a:r>
            <a:br>
              <a:rPr lang="en-GB" sz="2400" dirty="0">
                <a:solidFill>
                  <a:schemeClr val="bg1"/>
                </a:solidFill>
                <a:latin typeface="Montserrat ExtraBold"/>
              </a:rPr>
            </a:br>
            <a:r>
              <a:rPr lang="en-GB" sz="2400" dirty="0">
                <a:solidFill>
                  <a:schemeClr val="bg1"/>
                </a:solidFill>
                <a:latin typeface="Montserrat ExtraBold"/>
              </a:rPr>
              <a:t>Digital payment technology</a:t>
            </a:r>
            <a:br>
              <a:rPr lang="en-GB" sz="2400" dirty="0">
                <a:solidFill>
                  <a:schemeClr val="bg1"/>
                </a:solidFill>
                <a:latin typeface="Montserrat ExtraBold"/>
              </a:rPr>
            </a:br>
            <a:r>
              <a:rPr lang="en-GB" sz="2400" dirty="0">
                <a:solidFill>
                  <a:schemeClr val="bg1"/>
                </a:solidFill>
                <a:latin typeface="Montserrat ExtraBold"/>
              </a:rPr>
              <a:t>Cloud data integration</a:t>
            </a:r>
            <a:br>
              <a:rPr lang="en-GB" sz="2400" dirty="0">
                <a:solidFill>
                  <a:schemeClr val="bg1"/>
                </a:solidFill>
                <a:latin typeface="Montserrat ExtraBold"/>
              </a:rPr>
            </a:br>
            <a:r>
              <a:rPr lang="en-GB" sz="2400" dirty="0">
                <a:solidFill>
                  <a:schemeClr val="bg1"/>
                </a:solidFill>
                <a:latin typeface="Montserrat ExtraBold"/>
              </a:rPr>
              <a:t>Customer </a:t>
            </a:r>
            <a:r>
              <a:rPr lang="en-GB" sz="2400" dirty="0">
                <a:solidFill>
                  <a:schemeClr val="bg1"/>
                </a:solidFill>
              </a:rPr>
              <a:t>Da</a:t>
            </a:r>
            <a:r>
              <a:rPr lang="en-GB" sz="2400" dirty="0">
                <a:solidFill>
                  <a:schemeClr val="bg1"/>
                </a:solidFill>
                <a:latin typeface="Montserrat ExtraBold"/>
              </a:rPr>
              <a:t>ta Analytics </a:t>
            </a:r>
            <a:br>
              <a:rPr lang="en-GB" sz="2400" dirty="0">
                <a:solidFill>
                  <a:schemeClr val="bg1"/>
                </a:solidFill>
                <a:latin typeface="Montserrat ExtraBold"/>
              </a:rPr>
            </a:br>
            <a:r>
              <a:rPr lang="en-GB" sz="2400" dirty="0">
                <a:solidFill>
                  <a:schemeClr val="bg1"/>
                </a:solidFill>
                <a:latin typeface="Montserrat ExtraBold"/>
              </a:rPr>
              <a:t>Regulatory compliance – OAIC/GDPR/PSD2</a:t>
            </a:r>
            <a:br>
              <a:rPr lang="en-GB" sz="2400" dirty="0">
                <a:solidFill>
                  <a:schemeClr val="bg1"/>
                </a:solidFill>
                <a:latin typeface="Montserrat ExtraBold"/>
              </a:rPr>
            </a:br>
            <a:br>
              <a:rPr lang="en-GB" sz="2400" dirty="0">
                <a:solidFill>
                  <a:schemeClr val="bg1"/>
                </a:solidFill>
                <a:latin typeface="Montserrat ExtraBold"/>
              </a:rPr>
            </a:br>
            <a:r>
              <a:rPr lang="en-GB" sz="2400" dirty="0">
                <a:solidFill>
                  <a:schemeClr val="bg1"/>
                </a:solidFill>
                <a:latin typeface="Montserrat ExtraBold"/>
              </a:rPr>
              <a:t>Employees are the strongest/weakest links to keep organizations secure</a:t>
            </a:r>
            <a:br>
              <a:rPr lang="en-AU" sz="3600" dirty="0">
                <a:latin typeface="Montserrat ExtraBold"/>
              </a:rPr>
            </a:br>
            <a:endParaRPr lang="en-US" sz="3600" dirty="0">
              <a:solidFill>
                <a:schemeClr val="bg1"/>
              </a:solidFill>
            </a:endParaRPr>
          </a:p>
        </p:txBody>
      </p:sp>
      <p:sp>
        <p:nvSpPr>
          <p:cNvPr id="312" name="Google Shape;312;p24"/>
          <p:cNvSpPr txBox="1">
            <a:spLocks noGrp="1"/>
          </p:cNvSpPr>
          <p:nvPr>
            <p:ph type="sldNum" idx="4294967295"/>
          </p:nvPr>
        </p:nvSpPr>
        <p:spPr>
          <a:xfrm>
            <a:off x="11460163" y="6218238"/>
            <a:ext cx="731837" cy="523875"/>
          </a:xfrm>
          <a:prstGeom prst="rect">
            <a:avLst/>
          </a:prstGeom>
        </p:spPr>
        <p:txBody>
          <a:bodyPr spcFirstLastPara="1" vert="horz" wrap="square" lIns="121900" tIns="121900" rIns="121900" bIns="121900" rtlCol="0" anchor="ctr" anchorCtr="0">
            <a:noAutofit/>
          </a:bodyPr>
          <a:lstStyle/>
          <a:p>
            <a:fld id="{00000000-1234-1234-1234-123412341234}" type="slidenum">
              <a:rPr lang="en-GB"/>
              <a:pPr/>
              <a:t>6</a:t>
            </a:fld>
            <a:endParaRPr/>
          </a:p>
        </p:txBody>
      </p:sp>
    </p:spTree>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9"/>
          <p:cNvSpPr txBox="1">
            <a:spLocks noGrp="1"/>
          </p:cNvSpPr>
          <p:nvPr>
            <p:ph type="title"/>
          </p:nvPr>
        </p:nvSpPr>
        <p:spPr>
          <a:xfrm>
            <a:off x="1407467" y="525000"/>
            <a:ext cx="9707600" cy="1218800"/>
          </a:xfrm>
          <a:prstGeom prst="rect">
            <a:avLst/>
          </a:prstGeom>
        </p:spPr>
        <p:txBody>
          <a:bodyPr spcFirstLastPara="1" vert="horz" wrap="square" lIns="121900" tIns="121900" rIns="121900" bIns="121900" rtlCol="0" anchor="t" anchorCtr="0">
            <a:noAutofit/>
          </a:bodyPr>
          <a:lstStyle/>
          <a:p>
            <a:pPr algn="ctr"/>
            <a:r>
              <a:rPr lang="en-AU" sz="4000"/>
              <a:t> Cyber Security 101</a:t>
            </a:r>
            <a:endParaRPr sz="4000"/>
          </a:p>
        </p:txBody>
      </p:sp>
      <p:sp>
        <p:nvSpPr>
          <p:cNvPr id="258" name="Google Shape;258;p19"/>
          <p:cNvSpPr txBox="1">
            <a:spLocks noGrp="1"/>
          </p:cNvSpPr>
          <p:nvPr>
            <p:ph type="sldNum" idx="4294967295"/>
          </p:nvPr>
        </p:nvSpPr>
        <p:spPr>
          <a:xfrm>
            <a:off x="11460163" y="6218238"/>
            <a:ext cx="731837" cy="523875"/>
          </a:xfrm>
          <a:prstGeom prst="rect">
            <a:avLst/>
          </a:prstGeom>
        </p:spPr>
        <p:txBody>
          <a:bodyPr spcFirstLastPara="1" vert="horz" wrap="square" lIns="121900" tIns="121900" rIns="121900" bIns="121900" rtlCol="0" anchor="ctr" anchorCtr="0">
            <a:noAutofit/>
          </a:bodyPr>
          <a:lstStyle/>
          <a:p>
            <a:fld id="{00000000-1234-1234-1234-123412341234}" type="slidenum">
              <a:rPr lang="en-GB"/>
              <a:pPr/>
              <a:t>7</a:t>
            </a:fld>
            <a:endParaRPr/>
          </a:p>
        </p:txBody>
      </p:sp>
      <p:sp>
        <p:nvSpPr>
          <p:cNvPr id="256" name="Google Shape;256;p19"/>
          <p:cNvSpPr txBox="1"/>
          <p:nvPr/>
        </p:nvSpPr>
        <p:spPr>
          <a:xfrm>
            <a:off x="1148759" y="1449623"/>
            <a:ext cx="7943600" cy="4768000"/>
          </a:xfrm>
          <a:prstGeom prst="rect">
            <a:avLst/>
          </a:prstGeom>
          <a:noFill/>
          <a:ln>
            <a:noFill/>
          </a:ln>
        </p:spPr>
        <p:txBody>
          <a:bodyPr spcFirstLastPara="1" wrap="square" lIns="121900" tIns="121900" rIns="121900" bIns="121900" anchor="t" anchorCtr="0">
            <a:noAutofit/>
          </a:bodyPr>
          <a:lstStyle/>
          <a:p>
            <a:pPr marL="609585" indent="-474121">
              <a:buClr>
                <a:schemeClr val="lt1"/>
              </a:buClr>
              <a:buSzPts val="2000"/>
              <a:buFont typeface="Lato"/>
              <a:buChar char="●"/>
            </a:pPr>
            <a:endParaRPr sz="2667">
              <a:solidFill>
                <a:schemeClr val="lt1"/>
              </a:solidFill>
              <a:latin typeface="Lato"/>
              <a:ea typeface="Lato"/>
              <a:cs typeface="Lato"/>
              <a:sym typeface="Lato"/>
            </a:endParaRPr>
          </a:p>
        </p:txBody>
      </p:sp>
      <p:pic>
        <p:nvPicPr>
          <p:cNvPr id="2" name="Online Media 1" title="Cybersecurity 101">
            <a:hlinkClick r:id="" action="ppaction://media"/>
            <a:extLst>
              <a:ext uri="{FF2B5EF4-FFF2-40B4-BE49-F238E27FC236}">
                <a16:creationId xmlns:a16="http://schemas.microsoft.com/office/drawing/2014/main" id="{9731610A-7F79-4FFE-935F-7F038CE8FC0F}"/>
              </a:ext>
            </a:extLst>
          </p:cNvPr>
          <p:cNvPicPr>
            <a:picLocks noRot="1" noChangeAspect="1"/>
          </p:cNvPicPr>
          <p:nvPr>
            <a:videoFile r:link="rId1"/>
          </p:nvPr>
        </p:nvPicPr>
        <p:blipFill>
          <a:blip r:embed="rId4"/>
          <a:stretch>
            <a:fillRect/>
          </a:stretch>
        </p:blipFill>
        <p:spPr>
          <a:xfrm>
            <a:off x="623455" y="353454"/>
            <a:ext cx="10670512" cy="6038110"/>
          </a:xfrm>
          <a:prstGeom prst="rect">
            <a:avLst/>
          </a:prstGeom>
        </p:spPr>
      </p:pic>
    </p:spTree>
    <p:extLst>
      <p:ext uri="{BB962C8B-B14F-4D97-AF65-F5344CB8AC3E}">
        <p14:creationId xmlns:p14="http://schemas.microsoft.com/office/powerpoint/2010/main" val="2745053568"/>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96A4B7-937B-45CA-AA5E-A8DE692E0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7951" y="32327"/>
            <a:ext cx="9700752" cy="6858000"/>
          </a:xfrm>
          <a:prstGeom prst="rect">
            <a:avLst/>
          </a:prstGeom>
        </p:spPr>
      </p:pic>
      <p:sp>
        <p:nvSpPr>
          <p:cNvPr id="2" name="Title 1">
            <a:extLst>
              <a:ext uri="{FF2B5EF4-FFF2-40B4-BE49-F238E27FC236}">
                <a16:creationId xmlns:a16="http://schemas.microsoft.com/office/drawing/2014/main" id="{900F91B2-4709-405D-98F2-23E156BE5B6D}"/>
              </a:ext>
            </a:extLst>
          </p:cNvPr>
          <p:cNvSpPr>
            <a:spLocks noGrp="1"/>
          </p:cNvSpPr>
          <p:nvPr>
            <p:ph type="title"/>
          </p:nvPr>
        </p:nvSpPr>
        <p:spPr>
          <a:xfrm>
            <a:off x="276897" y="1336894"/>
            <a:ext cx="1907503" cy="3179688"/>
          </a:xfrm>
        </p:spPr>
        <p:txBody>
          <a:bodyPr/>
          <a:lstStyle/>
          <a:p>
            <a:r>
              <a:rPr lang="en-AU" dirty="0">
                <a:solidFill>
                  <a:schemeClr val="bg1"/>
                </a:solidFill>
              </a:rPr>
              <a:t>Money</a:t>
            </a:r>
            <a:br>
              <a:rPr lang="en-AU" dirty="0">
                <a:solidFill>
                  <a:schemeClr val="bg1"/>
                </a:solidFill>
              </a:rPr>
            </a:br>
            <a:br>
              <a:rPr lang="en-AU" dirty="0">
                <a:solidFill>
                  <a:schemeClr val="bg1"/>
                </a:solidFill>
              </a:rPr>
            </a:br>
            <a:r>
              <a:rPr lang="en-AU" dirty="0">
                <a:solidFill>
                  <a:schemeClr val="bg1"/>
                </a:solidFill>
              </a:rPr>
              <a:t>Time</a:t>
            </a:r>
            <a:br>
              <a:rPr lang="en-AU" dirty="0">
                <a:solidFill>
                  <a:schemeClr val="bg1"/>
                </a:solidFill>
              </a:rPr>
            </a:br>
            <a:br>
              <a:rPr lang="en-AU" dirty="0">
                <a:solidFill>
                  <a:schemeClr val="bg1"/>
                </a:solidFill>
              </a:rPr>
            </a:br>
            <a:r>
              <a:rPr lang="en-AU" dirty="0">
                <a:solidFill>
                  <a:schemeClr val="bg1"/>
                </a:solidFill>
              </a:rPr>
              <a:t>Data</a:t>
            </a:r>
          </a:p>
        </p:txBody>
      </p:sp>
    </p:spTree>
    <p:extLst>
      <p:ext uri="{BB962C8B-B14F-4D97-AF65-F5344CB8AC3E}">
        <p14:creationId xmlns:p14="http://schemas.microsoft.com/office/powerpoint/2010/main" val="3712895123"/>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95085-3F3C-4453-85B7-A4A3E1E6B50B}"/>
              </a:ext>
            </a:extLst>
          </p:cNvPr>
          <p:cNvSpPr>
            <a:spLocks noGrp="1"/>
          </p:cNvSpPr>
          <p:nvPr>
            <p:ph type="title"/>
          </p:nvPr>
        </p:nvSpPr>
        <p:spPr>
          <a:xfrm>
            <a:off x="1426824" y="357840"/>
            <a:ext cx="7911140" cy="1255200"/>
          </a:xfrm>
        </p:spPr>
        <p:txBody>
          <a:bodyPr/>
          <a:lstStyle/>
          <a:p>
            <a:r>
              <a:rPr lang="en-AU" sz="4000" b="1" dirty="0">
                <a:solidFill>
                  <a:schemeClr val="accent1">
                    <a:lumMod val="75000"/>
                  </a:schemeClr>
                </a:solidFill>
              </a:rPr>
              <a:t>What do we store in our systems ? Personal Data</a:t>
            </a:r>
          </a:p>
        </p:txBody>
      </p:sp>
      <p:sp>
        <p:nvSpPr>
          <p:cNvPr id="3" name="Text Placeholder 2">
            <a:extLst>
              <a:ext uri="{FF2B5EF4-FFF2-40B4-BE49-F238E27FC236}">
                <a16:creationId xmlns:a16="http://schemas.microsoft.com/office/drawing/2014/main" id="{781FD402-1DD2-46CE-93F4-67EF45091DC3}"/>
              </a:ext>
            </a:extLst>
          </p:cNvPr>
          <p:cNvSpPr>
            <a:spLocks noGrp="1"/>
          </p:cNvSpPr>
          <p:nvPr>
            <p:ph type="body" idx="1"/>
          </p:nvPr>
        </p:nvSpPr>
        <p:spPr>
          <a:xfrm>
            <a:off x="575372" y="2254406"/>
            <a:ext cx="9162471" cy="4460906"/>
          </a:xfrm>
        </p:spPr>
        <p:txBody>
          <a:bodyPr/>
          <a:lstStyle/>
          <a:p>
            <a:r>
              <a:rPr lang="en-AU" sz="2400" dirty="0"/>
              <a:t> Legal names and Dates of Birth</a:t>
            </a:r>
          </a:p>
          <a:p>
            <a:r>
              <a:rPr lang="en-AU" sz="2400" dirty="0"/>
              <a:t>Personally Identifiable Information – Law, Health</a:t>
            </a:r>
          </a:p>
          <a:p>
            <a:r>
              <a:rPr lang="en-AU" sz="2400" dirty="0"/>
              <a:t> Bank details – Real Estate, Conveyancers</a:t>
            </a:r>
          </a:p>
          <a:p>
            <a:r>
              <a:rPr lang="en-AU" sz="2400" dirty="0"/>
              <a:t>We keep CC details of our clients – long periods – Tourism and Hospitality, retail</a:t>
            </a:r>
          </a:p>
          <a:p>
            <a:r>
              <a:rPr lang="en-AU" sz="2400" dirty="0"/>
              <a:t>We use online services to pay for our purchases, months prior to delivery of services</a:t>
            </a:r>
          </a:p>
          <a:p>
            <a:r>
              <a:rPr lang="en-AU" sz="2400" dirty="0"/>
              <a:t>We correspond with our customers by email exchanging PII</a:t>
            </a:r>
          </a:p>
          <a:p>
            <a:r>
              <a:rPr lang="en-AU" sz="2400" dirty="0"/>
              <a:t>Emails – archive</a:t>
            </a:r>
          </a:p>
          <a:p>
            <a:r>
              <a:rPr lang="en-AU" sz="2400" dirty="0"/>
              <a:t>DATA!</a:t>
            </a:r>
          </a:p>
          <a:p>
            <a:pPr marL="186262" indent="0">
              <a:buNone/>
            </a:pPr>
            <a:endParaRPr lang="en-AU" sz="2400" dirty="0"/>
          </a:p>
        </p:txBody>
      </p:sp>
    </p:spTree>
    <p:extLst>
      <p:ext uri="{BB962C8B-B14F-4D97-AF65-F5344CB8AC3E}">
        <p14:creationId xmlns:p14="http://schemas.microsoft.com/office/powerpoint/2010/main" val="1700963522"/>
      </p:ext>
    </p:extLst>
  </p:cSld>
  <p:clrMapOvr>
    <a:masterClrMapping/>
  </p:clrMapOvr>
  <mc:AlternateContent xmlns:mc="http://schemas.openxmlformats.org/markup-compatibility/2006" xmlns:p14="http://schemas.microsoft.com/office/powerpoint/2010/main">
    <mc:Choice Requires="p14">
      <p:transition spd="slow" p14:dur="575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2.7"/>
</p:tagLst>
</file>

<file path=ppt/tags/tag2.xml><?xml version="1.0" encoding="utf-8"?>
<p:tagLst xmlns:a="http://schemas.openxmlformats.org/drawingml/2006/main" xmlns:r="http://schemas.openxmlformats.org/officeDocument/2006/relationships" xmlns:p="http://schemas.openxmlformats.org/presentationml/2006/main">
  <p:tag name="TIMING" val="|1.2|3.9|4.1|5.4|3.5|10|7.6"/>
</p:tagLst>
</file>

<file path=ppt/tags/tag3.xml><?xml version="1.0" encoding="utf-8"?>
<p:tagLst xmlns:a="http://schemas.openxmlformats.org/drawingml/2006/main" xmlns:r="http://schemas.openxmlformats.org/officeDocument/2006/relationships" xmlns:p="http://schemas.openxmlformats.org/presentationml/2006/main">
  <p:tag name="TIMING" val="|2.1|2.1"/>
</p:tagLst>
</file>

<file path=ppt/tags/tag4.xml><?xml version="1.0" encoding="utf-8"?>
<p:tagLst xmlns:a="http://schemas.openxmlformats.org/drawingml/2006/main" xmlns:r="http://schemas.openxmlformats.org/officeDocument/2006/relationships" xmlns:p="http://schemas.openxmlformats.org/presentationml/2006/main">
  <p:tag name="TIMING" val="|2|2.2|1.3|5.6"/>
</p:tagLst>
</file>

<file path=ppt/theme/theme1.xml><?xml version="1.0" encoding="utf-8"?>
<a:theme xmlns:a="http://schemas.openxmlformats.org/drawingml/2006/main" name="2_Futuristic Background by Slidesgo">
  <a:themeElements>
    <a:clrScheme name="Simple Light">
      <a:dk1>
        <a:srgbClr val="001633"/>
      </a:dk1>
      <a:lt1>
        <a:srgbClr val="FFFFFF"/>
      </a:lt1>
      <a:dk2>
        <a:srgbClr val="85D5E6"/>
      </a:dk2>
      <a:lt2>
        <a:srgbClr val="FFAB40"/>
      </a:lt2>
      <a:accent1>
        <a:srgbClr val="FFAB40"/>
      </a:accent1>
      <a:accent2>
        <a:srgbClr val="85D5E6"/>
      </a:accent2>
      <a:accent3>
        <a:srgbClr val="78909C"/>
      </a:accent3>
      <a:accent4>
        <a:srgbClr val="FFAB40"/>
      </a:accent4>
      <a:accent5>
        <a:srgbClr val="0097A7"/>
      </a:accent5>
      <a:accent6>
        <a:srgbClr val="00163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Futuristic Background by Slidesgo">
  <a:themeElements>
    <a:clrScheme name="Simple Light">
      <a:dk1>
        <a:srgbClr val="001633"/>
      </a:dk1>
      <a:lt1>
        <a:srgbClr val="FFFFFF"/>
      </a:lt1>
      <a:dk2>
        <a:srgbClr val="85D5E6"/>
      </a:dk2>
      <a:lt2>
        <a:srgbClr val="FFAB40"/>
      </a:lt2>
      <a:accent1>
        <a:srgbClr val="FFAB40"/>
      </a:accent1>
      <a:accent2>
        <a:srgbClr val="85D5E6"/>
      </a:accent2>
      <a:accent3>
        <a:srgbClr val="78909C"/>
      </a:accent3>
      <a:accent4>
        <a:srgbClr val="FFAB40"/>
      </a:accent4>
      <a:accent5>
        <a:srgbClr val="0097A7"/>
      </a:accent5>
      <a:accent6>
        <a:srgbClr val="00163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uturistic Background by Slidesgo">
  <a:themeElements>
    <a:clrScheme name="Simple Light">
      <a:dk1>
        <a:srgbClr val="001633"/>
      </a:dk1>
      <a:lt1>
        <a:srgbClr val="FFFFFF"/>
      </a:lt1>
      <a:dk2>
        <a:srgbClr val="85D5E6"/>
      </a:dk2>
      <a:lt2>
        <a:srgbClr val="FFAB40"/>
      </a:lt2>
      <a:accent1>
        <a:srgbClr val="FFAB40"/>
      </a:accent1>
      <a:accent2>
        <a:srgbClr val="85D5E6"/>
      </a:accent2>
      <a:accent3>
        <a:srgbClr val="78909C"/>
      </a:accent3>
      <a:accent4>
        <a:srgbClr val="FFAB40"/>
      </a:accent4>
      <a:accent5>
        <a:srgbClr val="0097A7"/>
      </a:accent5>
      <a:accent6>
        <a:srgbClr val="00163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3417</TotalTime>
  <Words>1782</Words>
  <Application>Microsoft Office PowerPoint</Application>
  <PresentationFormat>Widescreen</PresentationFormat>
  <Paragraphs>273</Paragraphs>
  <Slides>33</Slides>
  <Notes>28</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33</vt:i4>
      </vt:variant>
    </vt:vector>
  </HeadingPairs>
  <TitlesOfParts>
    <vt:vector size="44" baseType="lpstr">
      <vt:lpstr>Arial</vt:lpstr>
      <vt:lpstr>Calibri</vt:lpstr>
      <vt:lpstr>Lato</vt:lpstr>
      <vt:lpstr>Montserrat</vt:lpstr>
      <vt:lpstr>Montserrat Extra bold</vt:lpstr>
      <vt:lpstr>Montserrat ExtraBold</vt:lpstr>
      <vt:lpstr>Montserrat Medium</vt:lpstr>
      <vt:lpstr>Wingdings</vt:lpstr>
      <vt:lpstr>2_Futuristic Background by Slidesgo</vt:lpstr>
      <vt:lpstr>3_Futuristic Background by Slidesgo</vt:lpstr>
      <vt:lpstr>Futuristic Background by Slidesgo</vt:lpstr>
      <vt:lpstr>City of Casey Innovation Crowd   Cyber Security     15 Sep 2021</vt:lpstr>
      <vt:lpstr>Keylogix Pty Ltd</vt:lpstr>
      <vt:lpstr> Topics covered</vt:lpstr>
      <vt:lpstr> What is Cyber Security?</vt:lpstr>
      <vt:lpstr> The Core principles of Cyber Security </vt:lpstr>
      <vt:lpstr>Why is cybersecurity awareness important in any industry?  Digital Transformation of organizations: Online Transactions - retail Connected devices – Explosion of IoT Digital payment technology Cloud data integration Customer Data Analytics  Regulatory compliance – OAIC/GDPR/PSD2  Employees are the strongest/weakest links to keep organizations secure </vt:lpstr>
      <vt:lpstr> Cyber Security 101</vt:lpstr>
      <vt:lpstr>Money  Time  Data</vt:lpstr>
      <vt:lpstr>What do we store in our systems ? Personal Data</vt:lpstr>
      <vt:lpstr> But an attacker is not interested in me....</vt:lpstr>
      <vt:lpstr>Social Engineering – One of  several Threats besides Malware, Ransomware etc</vt:lpstr>
      <vt:lpstr>PowerPoint Presentation</vt:lpstr>
      <vt:lpstr>Spotting SCAMS in email / SMS </vt:lpstr>
      <vt:lpstr>Scammer’s Favourite Topics/Times</vt:lpstr>
      <vt:lpstr>Scammer Favourites - Examples</vt:lpstr>
      <vt:lpstr>SMS SCAM Example (Smishing)</vt:lpstr>
      <vt:lpstr>    </vt:lpstr>
      <vt:lpstr>PowerPoint Presentation</vt:lpstr>
      <vt:lpstr>Email Attachments</vt:lpstr>
      <vt:lpstr>Be cautious of - </vt:lpstr>
      <vt:lpstr>PowerPoint Presentation</vt:lpstr>
      <vt:lpstr>  Password Strength</vt:lpstr>
      <vt:lpstr>MOST COMMON PASSWORDS</vt:lpstr>
      <vt:lpstr>Passwords vs passphrases</vt:lpstr>
      <vt:lpstr>Internet Safety Points of Vulnerability </vt:lpstr>
      <vt:lpstr>Hover before you click</vt:lpstr>
      <vt:lpstr>USB Drives &amp; More</vt:lpstr>
      <vt:lpstr>Useful sites for Cybersecurity Awareness </vt:lpstr>
      <vt:lpstr>INFOGRAPHICS</vt:lpstr>
      <vt:lpstr>Cybersecurity Assessment Tool</vt:lpstr>
      <vt:lpstr>Australia Essential Eight – A Brief overview Defence against Cyber Threats </vt:lpstr>
      <vt:lpstr>REPORT CYBERCRIME</vt:lpstr>
      <vt:lpstr>THANK YOU CITY OF CASEY!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Cybersecurity    Awareness - ATEC</dc:title>
  <dc:creator>NAYAZ NOOR</dc:creator>
  <cp:lastModifiedBy>Sarah Stanaway</cp:lastModifiedBy>
  <cp:revision>67</cp:revision>
  <dcterms:created xsi:type="dcterms:W3CDTF">2021-04-05T04:26:16Z</dcterms:created>
  <dcterms:modified xsi:type="dcterms:W3CDTF">2021-09-16T01:34:08Z</dcterms:modified>
</cp:coreProperties>
</file>