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2" r:id="rId5"/>
    <p:sldId id="263" r:id="rId6"/>
    <p:sldId id="273" r:id="rId7"/>
    <p:sldId id="265" r:id="rId8"/>
    <p:sldId id="274" r:id="rId9"/>
    <p:sldId id="267" r:id="rId10"/>
    <p:sldId id="275" r:id="rId11"/>
    <p:sldId id="26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47988F-AF10-49B7-8D93-A5DAC81A3E2B}" v="120" dt="2021-09-29T07:51:17.8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0" autoAdjust="0"/>
    <p:restoredTop sz="94660"/>
  </p:normalViewPr>
  <p:slideViewPr>
    <p:cSldViewPr snapToGrid="0">
      <p:cViewPr varScale="1">
        <p:scale>
          <a:sx n="50" d="100"/>
          <a:sy n="50" d="100"/>
        </p:scale>
        <p:origin x="462" y="3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Hall" userId="a9438efa-4de2-41e1-a5db-941551a53065" providerId="ADAL" clId="{5E47988F-AF10-49B7-8D93-A5DAC81A3E2B}"/>
    <pc:docChg chg="undo redo custSel mod addSld delSld modSld sldOrd">
      <pc:chgData name="Chris Hall" userId="a9438efa-4de2-41e1-a5db-941551a53065" providerId="ADAL" clId="{5E47988F-AF10-49B7-8D93-A5DAC81A3E2B}" dt="2021-09-29T08:01:13.632" v="3295" actId="2696"/>
      <pc:docMkLst>
        <pc:docMk/>
      </pc:docMkLst>
      <pc:sldChg chg="addSp delSp modSp del mod">
        <pc:chgData name="Chris Hall" userId="a9438efa-4de2-41e1-a5db-941551a53065" providerId="ADAL" clId="{5E47988F-AF10-49B7-8D93-A5DAC81A3E2B}" dt="2021-09-29T08:01:13.632" v="3295" actId="2696"/>
        <pc:sldMkLst>
          <pc:docMk/>
          <pc:sldMk cId="2707444194" sldId="257"/>
        </pc:sldMkLst>
        <pc:spChg chg="mod">
          <ac:chgData name="Chris Hall" userId="a9438efa-4de2-41e1-a5db-941551a53065" providerId="ADAL" clId="{5E47988F-AF10-49B7-8D93-A5DAC81A3E2B}" dt="2021-09-28T07:59:19.884" v="3082" actId="1035"/>
          <ac:spMkLst>
            <pc:docMk/>
            <pc:sldMk cId="2707444194" sldId="257"/>
            <ac:spMk id="6" creationId="{B832B31D-A9BC-C546-855C-EACEAEDC1908}"/>
          </ac:spMkLst>
        </pc:spChg>
        <pc:spChg chg="mod">
          <ac:chgData name="Chris Hall" userId="a9438efa-4de2-41e1-a5db-941551a53065" providerId="ADAL" clId="{5E47988F-AF10-49B7-8D93-A5DAC81A3E2B}" dt="2021-09-28T07:59:19.884" v="3082" actId="1035"/>
          <ac:spMkLst>
            <pc:docMk/>
            <pc:sldMk cId="2707444194" sldId="257"/>
            <ac:spMk id="7" creationId="{7B70E001-6988-5843-9B64-1EE3C8B0698C}"/>
          </ac:spMkLst>
        </pc:spChg>
        <pc:spChg chg="mod">
          <ac:chgData name="Chris Hall" userId="a9438efa-4de2-41e1-a5db-941551a53065" providerId="ADAL" clId="{5E47988F-AF10-49B7-8D93-A5DAC81A3E2B}" dt="2021-09-28T07:59:19.884" v="3082" actId="1035"/>
          <ac:spMkLst>
            <pc:docMk/>
            <pc:sldMk cId="2707444194" sldId="257"/>
            <ac:spMk id="8" creationId="{0E8F380A-F902-394D-9B82-A94151F0E532}"/>
          </ac:spMkLst>
        </pc:spChg>
        <pc:spChg chg="add mod">
          <ac:chgData name="Chris Hall" userId="a9438efa-4de2-41e1-a5db-941551a53065" providerId="ADAL" clId="{5E47988F-AF10-49B7-8D93-A5DAC81A3E2B}" dt="2021-09-28T07:59:19.884" v="3082" actId="1035"/>
          <ac:spMkLst>
            <pc:docMk/>
            <pc:sldMk cId="2707444194" sldId="257"/>
            <ac:spMk id="9" creationId="{2DC0F4AE-496E-472C-8EAE-E6FB3B794C1A}"/>
          </ac:spMkLst>
        </pc:spChg>
        <pc:spChg chg="mod">
          <ac:chgData name="Chris Hall" userId="a9438efa-4de2-41e1-a5db-941551a53065" providerId="ADAL" clId="{5E47988F-AF10-49B7-8D93-A5DAC81A3E2B}" dt="2021-09-28T07:59:19.884" v="3082" actId="1035"/>
          <ac:spMkLst>
            <pc:docMk/>
            <pc:sldMk cId="2707444194" sldId="257"/>
            <ac:spMk id="10" creationId="{C3B27F3B-9FA2-4ABF-8695-A980D2309803}"/>
          </ac:spMkLst>
        </pc:spChg>
        <pc:spChg chg="mod">
          <ac:chgData name="Chris Hall" userId="a9438efa-4de2-41e1-a5db-941551a53065" providerId="ADAL" clId="{5E47988F-AF10-49B7-8D93-A5DAC81A3E2B}" dt="2021-09-28T07:59:19.884" v="3082" actId="1035"/>
          <ac:spMkLst>
            <pc:docMk/>
            <pc:sldMk cId="2707444194" sldId="257"/>
            <ac:spMk id="11" creationId="{C87E2823-A515-4682-8CBF-33B278488793}"/>
          </ac:spMkLst>
        </pc:spChg>
        <pc:spChg chg="add mod">
          <ac:chgData name="Chris Hall" userId="a9438efa-4de2-41e1-a5db-941551a53065" providerId="ADAL" clId="{5E47988F-AF10-49B7-8D93-A5DAC81A3E2B}" dt="2021-09-28T07:59:19.884" v="3082" actId="1035"/>
          <ac:spMkLst>
            <pc:docMk/>
            <pc:sldMk cId="2707444194" sldId="257"/>
            <ac:spMk id="12" creationId="{AAB010D0-3037-4236-8C44-DB80970634C7}"/>
          </ac:spMkLst>
        </pc:spChg>
        <pc:picChg chg="del mod">
          <ac:chgData name="Chris Hall" userId="a9438efa-4de2-41e1-a5db-941551a53065" providerId="ADAL" clId="{5E47988F-AF10-49B7-8D93-A5DAC81A3E2B}" dt="2021-09-28T06:10:37.936" v="273" actId="478"/>
          <ac:picMkLst>
            <pc:docMk/>
            <pc:sldMk cId="2707444194" sldId="257"/>
            <ac:picMk id="3" creationId="{D70A3AC2-FCEA-4E05-AD47-5C6FB0BE5BA5}"/>
          </ac:picMkLst>
        </pc:picChg>
        <pc:picChg chg="del mod">
          <ac:chgData name="Chris Hall" userId="a9438efa-4de2-41e1-a5db-941551a53065" providerId="ADAL" clId="{5E47988F-AF10-49B7-8D93-A5DAC81A3E2B}" dt="2021-09-28T06:10:36.213" v="272" actId="478"/>
          <ac:picMkLst>
            <pc:docMk/>
            <pc:sldMk cId="2707444194" sldId="257"/>
            <ac:picMk id="1030" creationId="{61C6DA57-45C7-48A8-BD77-527164960955}"/>
          </ac:picMkLst>
        </pc:picChg>
      </pc:sldChg>
      <pc:sldChg chg="delSp modSp add del mod">
        <pc:chgData name="Chris Hall" userId="a9438efa-4de2-41e1-a5db-941551a53065" providerId="ADAL" clId="{5E47988F-AF10-49B7-8D93-A5DAC81A3E2B}" dt="2021-09-29T07:32:02.060" v="3282" actId="2696"/>
        <pc:sldMkLst>
          <pc:docMk/>
          <pc:sldMk cId="2704696579" sldId="258"/>
        </pc:sldMkLst>
        <pc:spChg chg="del">
          <ac:chgData name="Chris Hall" userId="a9438efa-4de2-41e1-a5db-941551a53065" providerId="ADAL" clId="{5E47988F-AF10-49B7-8D93-A5DAC81A3E2B}" dt="2021-09-28T06:13:52.641" v="420" actId="478"/>
          <ac:spMkLst>
            <pc:docMk/>
            <pc:sldMk cId="2704696579" sldId="258"/>
            <ac:spMk id="6" creationId="{B832B31D-A9BC-C546-855C-EACEAEDC1908}"/>
          </ac:spMkLst>
        </pc:spChg>
        <pc:spChg chg="mod">
          <ac:chgData name="Chris Hall" userId="a9438efa-4de2-41e1-a5db-941551a53065" providerId="ADAL" clId="{5E47988F-AF10-49B7-8D93-A5DAC81A3E2B}" dt="2021-09-28T06:14:02.662" v="435" actId="20577"/>
          <ac:spMkLst>
            <pc:docMk/>
            <pc:sldMk cId="2704696579" sldId="258"/>
            <ac:spMk id="7" creationId="{7B70E001-6988-5843-9B64-1EE3C8B0698C}"/>
          </ac:spMkLst>
        </pc:spChg>
        <pc:spChg chg="mod">
          <ac:chgData name="Chris Hall" userId="a9438efa-4de2-41e1-a5db-941551a53065" providerId="ADAL" clId="{5E47988F-AF10-49B7-8D93-A5DAC81A3E2B}" dt="2021-09-28T06:21:34.102" v="1076" actId="20577"/>
          <ac:spMkLst>
            <pc:docMk/>
            <pc:sldMk cId="2704696579" sldId="258"/>
            <ac:spMk id="8" creationId="{0E8F380A-F902-394D-9B82-A94151F0E532}"/>
          </ac:spMkLst>
        </pc:spChg>
        <pc:spChg chg="del">
          <ac:chgData name="Chris Hall" userId="a9438efa-4de2-41e1-a5db-941551a53065" providerId="ADAL" clId="{5E47988F-AF10-49B7-8D93-A5DAC81A3E2B}" dt="2021-09-28T06:14:18.601" v="437" actId="478"/>
          <ac:spMkLst>
            <pc:docMk/>
            <pc:sldMk cId="2704696579" sldId="258"/>
            <ac:spMk id="9" creationId="{2DC0F4AE-496E-472C-8EAE-E6FB3B794C1A}"/>
          </ac:spMkLst>
        </pc:spChg>
        <pc:spChg chg="del">
          <ac:chgData name="Chris Hall" userId="a9438efa-4de2-41e1-a5db-941551a53065" providerId="ADAL" clId="{5E47988F-AF10-49B7-8D93-A5DAC81A3E2B}" dt="2021-09-28T06:14:18.601" v="437" actId="478"/>
          <ac:spMkLst>
            <pc:docMk/>
            <pc:sldMk cId="2704696579" sldId="258"/>
            <ac:spMk id="10" creationId="{C3B27F3B-9FA2-4ABF-8695-A980D2309803}"/>
          </ac:spMkLst>
        </pc:spChg>
        <pc:spChg chg="del">
          <ac:chgData name="Chris Hall" userId="a9438efa-4de2-41e1-a5db-941551a53065" providerId="ADAL" clId="{5E47988F-AF10-49B7-8D93-A5DAC81A3E2B}" dt="2021-09-28T06:14:18.601" v="437" actId="478"/>
          <ac:spMkLst>
            <pc:docMk/>
            <pc:sldMk cId="2704696579" sldId="258"/>
            <ac:spMk id="11" creationId="{C87E2823-A515-4682-8CBF-33B278488793}"/>
          </ac:spMkLst>
        </pc:spChg>
        <pc:spChg chg="del">
          <ac:chgData name="Chris Hall" userId="a9438efa-4de2-41e1-a5db-941551a53065" providerId="ADAL" clId="{5E47988F-AF10-49B7-8D93-A5DAC81A3E2B}" dt="2021-09-28T06:14:18.601" v="437" actId="478"/>
          <ac:spMkLst>
            <pc:docMk/>
            <pc:sldMk cId="2704696579" sldId="258"/>
            <ac:spMk id="12" creationId="{AAB010D0-3037-4236-8C44-DB80970634C7}"/>
          </ac:spMkLst>
        </pc:spChg>
      </pc:sldChg>
      <pc:sldChg chg="addSp modSp add del mod">
        <pc:chgData name="Chris Hall" userId="a9438efa-4de2-41e1-a5db-941551a53065" providerId="ADAL" clId="{5E47988F-AF10-49B7-8D93-A5DAC81A3E2B}" dt="2021-09-29T07:43:29.548" v="3284" actId="2696"/>
        <pc:sldMkLst>
          <pc:docMk/>
          <pc:sldMk cId="4275946626" sldId="259"/>
        </pc:sldMkLst>
        <pc:spChg chg="add mod">
          <ac:chgData name="Chris Hall" userId="a9438efa-4de2-41e1-a5db-941551a53065" providerId="ADAL" clId="{5E47988F-AF10-49B7-8D93-A5DAC81A3E2B}" dt="2021-09-28T06:24:04.221" v="1079" actId="571"/>
          <ac:spMkLst>
            <pc:docMk/>
            <pc:sldMk cId="4275946626" sldId="259"/>
            <ac:spMk id="4" creationId="{A628F8A8-C526-478C-B10F-F956C74E3A01}"/>
          </ac:spMkLst>
        </pc:spChg>
        <pc:spChg chg="mod">
          <ac:chgData name="Chris Hall" userId="a9438efa-4de2-41e1-a5db-941551a53065" providerId="ADAL" clId="{5E47988F-AF10-49B7-8D93-A5DAC81A3E2B}" dt="2021-09-28T06:17:03.391" v="741" actId="20577"/>
          <ac:spMkLst>
            <pc:docMk/>
            <pc:sldMk cId="4275946626" sldId="259"/>
            <ac:spMk id="7" creationId="{7B70E001-6988-5843-9B64-1EE3C8B0698C}"/>
          </ac:spMkLst>
        </pc:spChg>
        <pc:spChg chg="mod">
          <ac:chgData name="Chris Hall" userId="a9438efa-4de2-41e1-a5db-941551a53065" providerId="ADAL" clId="{5E47988F-AF10-49B7-8D93-A5DAC81A3E2B}" dt="2021-09-28T06:20:17.270" v="986" actId="20577"/>
          <ac:spMkLst>
            <pc:docMk/>
            <pc:sldMk cId="4275946626" sldId="259"/>
            <ac:spMk id="8" creationId="{0E8F380A-F902-394D-9B82-A94151F0E532}"/>
          </ac:spMkLst>
        </pc:spChg>
      </pc:sldChg>
      <pc:sldChg chg="addSp delSp modSp add del mod">
        <pc:chgData name="Chris Hall" userId="a9438efa-4de2-41e1-a5db-941551a53065" providerId="ADAL" clId="{5E47988F-AF10-49B7-8D93-A5DAC81A3E2B}" dt="2021-09-29T07:37:09.064" v="3283" actId="47"/>
        <pc:sldMkLst>
          <pc:docMk/>
          <pc:sldMk cId="2682857534" sldId="260"/>
        </pc:sldMkLst>
        <pc:spChg chg="add del mod">
          <ac:chgData name="Chris Hall" userId="a9438efa-4de2-41e1-a5db-941551a53065" providerId="ADAL" clId="{5E47988F-AF10-49B7-8D93-A5DAC81A3E2B}" dt="2021-09-28T06:24:18.913" v="1083"/>
          <ac:spMkLst>
            <pc:docMk/>
            <pc:sldMk cId="2682857534" sldId="260"/>
            <ac:spMk id="4" creationId="{CE9D2868-EACC-4EED-BFF7-F8BDB19E0874}"/>
          </ac:spMkLst>
        </pc:spChg>
        <pc:spChg chg="add mod">
          <ac:chgData name="Chris Hall" userId="a9438efa-4de2-41e1-a5db-941551a53065" providerId="ADAL" clId="{5E47988F-AF10-49B7-8D93-A5DAC81A3E2B}" dt="2021-09-28T07:47:13.457" v="2236" actId="404"/>
          <ac:spMkLst>
            <pc:docMk/>
            <pc:sldMk cId="2682857534" sldId="260"/>
            <ac:spMk id="5" creationId="{6D1F3B72-C2F3-4688-9496-50B7E7D1772F}"/>
          </ac:spMkLst>
        </pc:spChg>
        <pc:spChg chg="mod">
          <ac:chgData name="Chris Hall" userId="a9438efa-4de2-41e1-a5db-941551a53065" providerId="ADAL" clId="{5E47988F-AF10-49B7-8D93-A5DAC81A3E2B}" dt="2021-09-28T06:20:43.893" v="1016" actId="20577"/>
          <ac:spMkLst>
            <pc:docMk/>
            <pc:sldMk cId="2682857534" sldId="260"/>
            <ac:spMk id="7" creationId="{7B70E001-6988-5843-9B64-1EE3C8B0698C}"/>
          </ac:spMkLst>
        </pc:spChg>
        <pc:spChg chg="add del mod">
          <ac:chgData name="Chris Hall" userId="a9438efa-4de2-41e1-a5db-941551a53065" providerId="ADAL" clId="{5E47988F-AF10-49B7-8D93-A5DAC81A3E2B}" dt="2021-09-28T06:28:00.600" v="1172" actId="20577"/>
          <ac:spMkLst>
            <pc:docMk/>
            <pc:sldMk cId="2682857534" sldId="260"/>
            <ac:spMk id="8" creationId="{0E8F380A-F902-394D-9B82-A94151F0E532}"/>
          </ac:spMkLst>
        </pc:spChg>
      </pc:sldChg>
      <pc:sldChg chg="addSp modSp add del mod">
        <pc:chgData name="Chris Hall" userId="a9438efa-4de2-41e1-a5db-941551a53065" providerId="ADAL" clId="{5E47988F-AF10-49B7-8D93-A5DAC81A3E2B}" dt="2021-09-29T07:43:35.340" v="3285" actId="2696"/>
        <pc:sldMkLst>
          <pc:docMk/>
          <pc:sldMk cId="3484801502" sldId="261"/>
        </pc:sldMkLst>
        <pc:spChg chg="add mod">
          <ac:chgData name="Chris Hall" userId="a9438efa-4de2-41e1-a5db-941551a53065" providerId="ADAL" clId="{5E47988F-AF10-49B7-8D93-A5DAC81A3E2B}" dt="2021-09-28T07:48:01.504" v="2266" actId="20577"/>
          <ac:spMkLst>
            <pc:docMk/>
            <pc:sldMk cId="3484801502" sldId="261"/>
            <ac:spMk id="4" creationId="{DB54FF69-9FB4-4DC2-8AE2-2A1DE62C1D16}"/>
          </ac:spMkLst>
        </pc:spChg>
        <pc:spChg chg="mod">
          <ac:chgData name="Chris Hall" userId="a9438efa-4de2-41e1-a5db-941551a53065" providerId="ADAL" clId="{5E47988F-AF10-49B7-8D93-A5DAC81A3E2B}" dt="2021-09-28T07:47:34.407" v="2259" actId="20577"/>
          <ac:spMkLst>
            <pc:docMk/>
            <pc:sldMk cId="3484801502" sldId="261"/>
            <ac:spMk id="7" creationId="{7B70E001-6988-5843-9B64-1EE3C8B0698C}"/>
          </ac:spMkLst>
        </pc:spChg>
        <pc:spChg chg="mod">
          <ac:chgData name="Chris Hall" userId="a9438efa-4de2-41e1-a5db-941551a53065" providerId="ADAL" clId="{5E47988F-AF10-49B7-8D93-A5DAC81A3E2B}" dt="2021-09-28T08:00:32.575" v="3085" actId="20577"/>
          <ac:spMkLst>
            <pc:docMk/>
            <pc:sldMk cId="3484801502" sldId="261"/>
            <ac:spMk id="8" creationId="{0E8F380A-F902-394D-9B82-A94151F0E532}"/>
          </ac:spMkLst>
        </pc:spChg>
      </pc:sldChg>
      <pc:sldChg chg="modSp add del mod">
        <pc:chgData name="Chris Hall" userId="a9438efa-4de2-41e1-a5db-941551a53065" providerId="ADAL" clId="{5E47988F-AF10-49B7-8D93-A5DAC81A3E2B}" dt="2021-09-29T05:30:01.199" v="3144" actId="47"/>
        <pc:sldMkLst>
          <pc:docMk/>
          <pc:sldMk cId="2397979293" sldId="262"/>
        </pc:sldMkLst>
        <pc:spChg chg="mod">
          <ac:chgData name="Chris Hall" userId="a9438efa-4de2-41e1-a5db-941551a53065" providerId="ADAL" clId="{5E47988F-AF10-49B7-8D93-A5DAC81A3E2B}" dt="2021-09-28T06:52:28.103" v="1553" actId="20577"/>
          <ac:spMkLst>
            <pc:docMk/>
            <pc:sldMk cId="2397979293" sldId="262"/>
            <ac:spMk id="7" creationId="{7B70E001-6988-5843-9B64-1EE3C8B0698C}"/>
          </ac:spMkLst>
        </pc:spChg>
        <pc:spChg chg="mod">
          <ac:chgData name="Chris Hall" userId="a9438efa-4de2-41e1-a5db-941551a53065" providerId="ADAL" clId="{5E47988F-AF10-49B7-8D93-A5DAC81A3E2B}" dt="2021-09-28T06:55:05.916" v="1601" actId="20577"/>
          <ac:spMkLst>
            <pc:docMk/>
            <pc:sldMk cId="2397979293" sldId="262"/>
            <ac:spMk id="8" creationId="{0E8F380A-F902-394D-9B82-A94151F0E532}"/>
          </ac:spMkLst>
        </pc:spChg>
      </pc:sldChg>
      <pc:sldChg chg="modSp add mod">
        <pc:chgData name="Chris Hall" userId="a9438efa-4de2-41e1-a5db-941551a53065" providerId="ADAL" clId="{5E47988F-AF10-49B7-8D93-A5DAC81A3E2B}" dt="2021-09-28T06:55:24.659" v="1604" actId="113"/>
        <pc:sldMkLst>
          <pc:docMk/>
          <pc:sldMk cId="3732322956" sldId="263"/>
        </pc:sldMkLst>
        <pc:spChg chg="mod">
          <ac:chgData name="Chris Hall" userId="a9438efa-4de2-41e1-a5db-941551a53065" providerId="ADAL" clId="{5E47988F-AF10-49B7-8D93-A5DAC81A3E2B}" dt="2021-09-28T06:55:24.659" v="1604" actId="113"/>
          <ac:spMkLst>
            <pc:docMk/>
            <pc:sldMk cId="3732322956" sldId="263"/>
            <ac:spMk id="8" creationId="{0E8F380A-F902-394D-9B82-A94151F0E532}"/>
          </ac:spMkLst>
        </pc:spChg>
      </pc:sldChg>
      <pc:sldChg chg="modSp add del mod">
        <pc:chgData name="Chris Hall" userId="a9438efa-4de2-41e1-a5db-941551a53065" providerId="ADAL" clId="{5E47988F-AF10-49B7-8D93-A5DAC81A3E2B}" dt="2021-09-29T05:29:56.532" v="3143" actId="47"/>
        <pc:sldMkLst>
          <pc:docMk/>
          <pc:sldMk cId="1101210344" sldId="264"/>
        </pc:sldMkLst>
        <pc:spChg chg="mod">
          <ac:chgData name="Chris Hall" userId="a9438efa-4de2-41e1-a5db-941551a53065" providerId="ADAL" clId="{5E47988F-AF10-49B7-8D93-A5DAC81A3E2B}" dt="2021-09-28T07:04:38.729" v="1662" actId="20577"/>
          <ac:spMkLst>
            <pc:docMk/>
            <pc:sldMk cId="1101210344" sldId="264"/>
            <ac:spMk id="7" creationId="{7B70E001-6988-5843-9B64-1EE3C8B0698C}"/>
          </ac:spMkLst>
        </pc:spChg>
        <pc:spChg chg="mod">
          <ac:chgData name="Chris Hall" userId="a9438efa-4de2-41e1-a5db-941551a53065" providerId="ADAL" clId="{5E47988F-AF10-49B7-8D93-A5DAC81A3E2B}" dt="2021-09-28T07:06:23.352" v="1750" actId="20577"/>
          <ac:spMkLst>
            <pc:docMk/>
            <pc:sldMk cId="1101210344" sldId="264"/>
            <ac:spMk id="8" creationId="{0E8F380A-F902-394D-9B82-A94151F0E532}"/>
          </ac:spMkLst>
        </pc:spChg>
      </pc:sldChg>
      <pc:sldChg chg="modSp add mod ord">
        <pc:chgData name="Chris Hall" userId="a9438efa-4de2-41e1-a5db-941551a53065" providerId="ADAL" clId="{5E47988F-AF10-49B7-8D93-A5DAC81A3E2B}" dt="2021-09-29T05:45:54.132" v="3259" actId="20577"/>
        <pc:sldMkLst>
          <pc:docMk/>
          <pc:sldMk cId="3160189780" sldId="265"/>
        </pc:sldMkLst>
        <pc:spChg chg="mod">
          <ac:chgData name="Chris Hall" userId="a9438efa-4de2-41e1-a5db-941551a53065" providerId="ADAL" clId="{5E47988F-AF10-49B7-8D93-A5DAC81A3E2B}" dt="2021-09-28T07:10:01.534" v="1844" actId="20577"/>
          <ac:spMkLst>
            <pc:docMk/>
            <pc:sldMk cId="3160189780" sldId="265"/>
            <ac:spMk id="7" creationId="{7B70E001-6988-5843-9B64-1EE3C8B0698C}"/>
          </ac:spMkLst>
        </pc:spChg>
        <pc:spChg chg="mod">
          <ac:chgData name="Chris Hall" userId="a9438efa-4de2-41e1-a5db-941551a53065" providerId="ADAL" clId="{5E47988F-AF10-49B7-8D93-A5DAC81A3E2B}" dt="2021-09-29T05:45:54.132" v="3259" actId="20577"/>
          <ac:spMkLst>
            <pc:docMk/>
            <pc:sldMk cId="3160189780" sldId="265"/>
            <ac:spMk id="8" creationId="{0E8F380A-F902-394D-9B82-A94151F0E532}"/>
          </ac:spMkLst>
        </pc:spChg>
      </pc:sldChg>
      <pc:sldChg chg="modSp add del mod">
        <pc:chgData name="Chris Hall" userId="a9438efa-4de2-41e1-a5db-941551a53065" providerId="ADAL" clId="{5E47988F-AF10-49B7-8D93-A5DAC81A3E2B}" dt="2021-09-29T05:34:38.990" v="3171" actId="2696"/>
        <pc:sldMkLst>
          <pc:docMk/>
          <pc:sldMk cId="272796554" sldId="266"/>
        </pc:sldMkLst>
        <pc:spChg chg="mod">
          <ac:chgData name="Chris Hall" userId="a9438efa-4de2-41e1-a5db-941551a53065" providerId="ADAL" clId="{5E47988F-AF10-49B7-8D93-A5DAC81A3E2B}" dt="2021-09-28T07:32:53.003" v="2008" actId="20577"/>
          <ac:spMkLst>
            <pc:docMk/>
            <pc:sldMk cId="272796554" sldId="266"/>
            <ac:spMk id="7" creationId="{7B70E001-6988-5843-9B64-1EE3C8B0698C}"/>
          </ac:spMkLst>
        </pc:spChg>
        <pc:spChg chg="mod">
          <ac:chgData name="Chris Hall" userId="a9438efa-4de2-41e1-a5db-941551a53065" providerId="ADAL" clId="{5E47988F-AF10-49B7-8D93-A5DAC81A3E2B}" dt="2021-09-28T07:31:49.140" v="1976" actId="20577"/>
          <ac:spMkLst>
            <pc:docMk/>
            <pc:sldMk cId="272796554" sldId="266"/>
            <ac:spMk id="8" creationId="{0E8F380A-F902-394D-9B82-A94151F0E532}"/>
          </ac:spMkLst>
        </pc:spChg>
      </pc:sldChg>
      <pc:sldChg chg="modSp add mod">
        <pc:chgData name="Chris Hall" userId="a9438efa-4de2-41e1-a5db-941551a53065" providerId="ADAL" clId="{5E47988F-AF10-49B7-8D93-A5DAC81A3E2B}" dt="2021-09-29T05:45:46.011" v="3234" actId="20577"/>
        <pc:sldMkLst>
          <pc:docMk/>
          <pc:sldMk cId="1839568045" sldId="267"/>
        </pc:sldMkLst>
        <pc:spChg chg="mod">
          <ac:chgData name="Chris Hall" userId="a9438efa-4de2-41e1-a5db-941551a53065" providerId="ADAL" clId="{5E47988F-AF10-49B7-8D93-A5DAC81A3E2B}" dt="2021-09-28T07:32:48.519" v="2004" actId="20577"/>
          <ac:spMkLst>
            <pc:docMk/>
            <pc:sldMk cId="1839568045" sldId="267"/>
            <ac:spMk id="7" creationId="{7B70E001-6988-5843-9B64-1EE3C8B0698C}"/>
          </ac:spMkLst>
        </pc:spChg>
        <pc:spChg chg="mod">
          <ac:chgData name="Chris Hall" userId="a9438efa-4de2-41e1-a5db-941551a53065" providerId="ADAL" clId="{5E47988F-AF10-49B7-8D93-A5DAC81A3E2B}" dt="2021-09-29T05:45:46.011" v="3234" actId="20577"/>
          <ac:spMkLst>
            <pc:docMk/>
            <pc:sldMk cId="1839568045" sldId="267"/>
            <ac:spMk id="8" creationId="{0E8F380A-F902-394D-9B82-A94151F0E532}"/>
          </ac:spMkLst>
        </pc:spChg>
      </pc:sldChg>
      <pc:sldChg chg="modSp add del mod ord">
        <pc:chgData name="Chris Hall" userId="a9438efa-4de2-41e1-a5db-941551a53065" providerId="ADAL" clId="{5E47988F-AF10-49B7-8D93-A5DAC81A3E2B}" dt="2021-09-29T05:44:01.451" v="3213" actId="2696"/>
        <pc:sldMkLst>
          <pc:docMk/>
          <pc:sldMk cId="3880949665" sldId="268"/>
        </pc:sldMkLst>
        <pc:spChg chg="mod">
          <ac:chgData name="Chris Hall" userId="a9438efa-4de2-41e1-a5db-941551a53065" providerId="ADAL" clId="{5E47988F-AF10-49B7-8D93-A5DAC81A3E2B}" dt="2021-09-28T07:35:06.481" v="2049" actId="20577"/>
          <ac:spMkLst>
            <pc:docMk/>
            <pc:sldMk cId="3880949665" sldId="268"/>
            <ac:spMk id="7" creationId="{7B70E001-6988-5843-9B64-1EE3C8B0698C}"/>
          </ac:spMkLst>
        </pc:spChg>
        <pc:spChg chg="mod">
          <ac:chgData name="Chris Hall" userId="a9438efa-4de2-41e1-a5db-941551a53065" providerId="ADAL" clId="{5E47988F-AF10-49B7-8D93-A5DAC81A3E2B}" dt="2021-09-28T07:38:09.054" v="2179"/>
          <ac:spMkLst>
            <pc:docMk/>
            <pc:sldMk cId="3880949665" sldId="268"/>
            <ac:spMk id="8" creationId="{0E8F380A-F902-394D-9B82-A94151F0E532}"/>
          </ac:spMkLst>
        </pc:spChg>
      </pc:sldChg>
      <pc:sldChg chg="modSp add mod ord">
        <pc:chgData name="Chris Hall" userId="a9438efa-4de2-41e1-a5db-941551a53065" providerId="ADAL" clId="{5E47988F-AF10-49B7-8D93-A5DAC81A3E2B}" dt="2021-09-29T05:46:04.555" v="3281" actId="20577"/>
        <pc:sldMkLst>
          <pc:docMk/>
          <pc:sldMk cId="3636131680" sldId="269"/>
        </pc:sldMkLst>
        <pc:spChg chg="mod">
          <ac:chgData name="Chris Hall" userId="a9438efa-4de2-41e1-a5db-941551a53065" providerId="ADAL" clId="{5E47988F-AF10-49B7-8D93-A5DAC81A3E2B}" dt="2021-09-28T07:35:55.098" v="2151" actId="20577"/>
          <ac:spMkLst>
            <pc:docMk/>
            <pc:sldMk cId="3636131680" sldId="269"/>
            <ac:spMk id="7" creationId="{7B70E001-6988-5843-9B64-1EE3C8B0698C}"/>
          </ac:spMkLst>
        </pc:spChg>
        <pc:spChg chg="mod">
          <ac:chgData name="Chris Hall" userId="a9438efa-4de2-41e1-a5db-941551a53065" providerId="ADAL" clId="{5E47988F-AF10-49B7-8D93-A5DAC81A3E2B}" dt="2021-09-29T05:46:04.555" v="3281" actId="20577"/>
          <ac:spMkLst>
            <pc:docMk/>
            <pc:sldMk cId="3636131680" sldId="269"/>
            <ac:spMk id="8" creationId="{0E8F380A-F902-394D-9B82-A94151F0E532}"/>
          </ac:spMkLst>
        </pc:spChg>
      </pc:sldChg>
      <pc:sldChg chg="modSp add del mod ord">
        <pc:chgData name="Chris Hall" userId="a9438efa-4de2-41e1-a5db-941551a53065" providerId="ADAL" clId="{5E47988F-AF10-49B7-8D93-A5DAC81A3E2B}" dt="2021-09-29T07:52:02.945" v="3294" actId="47"/>
        <pc:sldMkLst>
          <pc:docMk/>
          <pc:sldMk cId="856290761" sldId="270"/>
        </pc:sldMkLst>
        <pc:spChg chg="mod">
          <ac:chgData name="Chris Hall" userId="a9438efa-4de2-41e1-a5db-941551a53065" providerId="ADAL" clId="{5E47988F-AF10-49B7-8D93-A5DAC81A3E2B}" dt="2021-09-28T07:48:55.090" v="2275" actId="20577"/>
          <ac:spMkLst>
            <pc:docMk/>
            <pc:sldMk cId="856290761" sldId="270"/>
            <ac:spMk id="4" creationId="{DB54FF69-9FB4-4DC2-8AE2-2A1DE62C1D16}"/>
          </ac:spMkLst>
        </pc:spChg>
        <pc:spChg chg="mod">
          <ac:chgData name="Chris Hall" userId="a9438efa-4de2-41e1-a5db-941551a53065" providerId="ADAL" clId="{5E47988F-AF10-49B7-8D93-A5DAC81A3E2B}" dt="2021-09-28T07:49:21.003" v="2307" actId="20577"/>
          <ac:spMkLst>
            <pc:docMk/>
            <pc:sldMk cId="856290761" sldId="270"/>
            <ac:spMk id="7" creationId="{7B70E001-6988-5843-9B64-1EE3C8B0698C}"/>
          </ac:spMkLst>
        </pc:spChg>
        <pc:spChg chg="mod">
          <ac:chgData name="Chris Hall" userId="a9438efa-4de2-41e1-a5db-941551a53065" providerId="ADAL" clId="{5E47988F-AF10-49B7-8D93-A5DAC81A3E2B}" dt="2021-09-28T07:55:16.327" v="2852" actId="113"/>
          <ac:spMkLst>
            <pc:docMk/>
            <pc:sldMk cId="856290761" sldId="270"/>
            <ac:spMk id="8" creationId="{0E8F380A-F902-394D-9B82-A94151F0E532}"/>
          </ac:spMkLst>
        </pc:spChg>
      </pc:sldChg>
      <pc:sldChg chg="addSp delSp modSp add del mod setBg">
        <pc:chgData name="Chris Hall" userId="a9438efa-4de2-41e1-a5db-941551a53065" providerId="ADAL" clId="{5E47988F-AF10-49B7-8D93-A5DAC81A3E2B}" dt="2021-09-29T07:51:58.973" v="3293" actId="47"/>
        <pc:sldMkLst>
          <pc:docMk/>
          <pc:sldMk cId="3709367095" sldId="271"/>
        </pc:sldMkLst>
        <pc:spChg chg="del mod">
          <ac:chgData name="Chris Hall" userId="a9438efa-4de2-41e1-a5db-941551a53065" providerId="ADAL" clId="{5E47988F-AF10-49B7-8D93-A5DAC81A3E2B}" dt="2021-09-29T07:51:05.641" v="3289" actId="478"/>
          <ac:spMkLst>
            <pc:docMk/>
            <pc:sldMk cId="3709367095" sldId="271"/>
            <ac:spMk id="4" creationId="{DB54FF69-9FB4-4DC2-8AE2-2A1DE62C1D16}"/>
          </ac:spMkLst>
        </pc:spChg>
        <pc:spChg chg="del mod">
          <ac:chgData name="Chris Hall" userId="a9438efa-4de2-41e1-a5db-941551a53065" providerId="ADAL" clId="{5E47988F-AF10-49B7-8D93-A5DAC81A3E2B}" dt="2021-09-29T07:51:03.301" v="3288" actId="478"/>
          <ac:spMkLst>
            <pc:docMk/>
            <pc:sldMk cId="3709367095" sldId="271"/>
            <ac:spMk id="7" creationId="{7B70E001-6988-5843-9B64-1EE3C8B0698C}"/>
          </ac:spMkLst>
        </pc:spChg>
        <pc:spChg chg="del mod">
          <ac:chgData name="Chris Hall" userId="a9438efa-4de2-41e1-a5db-941551a53065" providerId="ADAL" clId="{5E47988F-AF10-49B7-8D93-A5DAC81A3E2B}" dt="2021-09-29T07:51:01.244" v="3287" actId="478"/>
          <ac:spMkLst>
            <pc:docMk/>
            <pc:sldMk cId="3709367095" sldId="271"/>
            <ac:spMk id="8" creationId="{0E8F380A-F902-394D-9B82-A94151F0E532}"/>
          </ac:spMkLst>
        </pc:spChg>
        <pc:spChg chg="add">
          <ac:chgData name="Chris Hall" userId="a9438efa-4de2-41e1-a5db-941551a53065" providerId="ADAL" clId="{5E47988F-AF10-49B7-8D93-A5DAC81A3E2B}" dt="2021-09-29T07:51:20.295" v="3292" actId="26606"/>
          <ac:spMkLst>
            <pc:docMk/>
            <pc:sldMk cId="3709367095" sldId="271"/>
            <ac:spMk id="11" creationId="{42A4FC2C-047E-45A5-965D-8E1E3BF09BC6}"/>
          </ac:spMkLst>
        </pc:spChg>
        <pc:picChg chg="add del mod">
          <ac:chgData name="Chris Hall" userId="a9438efa-4de2-41e1-a5db-941551a53065" providerId="ADAL" clId="{5E47988F-AF10-49B7-8D93-A5DAC81A3E2B}" dt="2021-09-29T07:51:13.543" v="3290" actId="478"/>
          <ac:picMkLst>
            <pc:docMk/>
            <pc:sldMk cId="3709367095" sldId="271"/>
            <ac:picMk id="3" creationId="{63502C45-ACBC-4E08-9C82-3979F6C58980}"/>
          </ac:picMkLst>
        </pc:picChg>
        <pc:picChg chg="add mod">
          <ac:chgData name="Chris Hall" userId="a9438efa-4de2-41e1-a5db-941551a53065" providerId="ADAL" clId="{5E47988F-AF10-49B7-8D93-A5DAC81A3E2B}" dt="2021-09-29T07:51:20.295" v="3292" actId="26606"/>
          <ac:picMkLst>
            <pc:docMk/>
            <pc:sldMk cId="3709367095" sldId="271"/>
            <ac:picMk id="6" creationId="{E5653B39-D7D4-4DA5-924B-8F60C11A8015}"/>
          </ac:picMkLst>
        </pc:picChg>
      </pc:sldChg>
      <pc:sldChg chg="addSp delSp modSp new mod setBg">
        <pc:chgData name="Chris Hall" userId="a9438efa-4de2-41e1-a5db-941551a53065" providerId="ADAL" clId="{5E47988F-AF10-49B7-8D93-A5DAC81A3E2B}" dt="2021-09-29T05:24:55.535" v="3113" actId="20577"/>
        <pc:sldMkLst>
          <pc:docMk/>
          <pc:sldMk cId="3709726496" sldId="272"/>
        </pc:sldMkLst>
        <pc:spChg chg="del">
          <ac:chgData name="Chris Hall" userId="a9438efa-4de2-41e1-a5db-941551a53065" providerId="ADAL" clId="{5E47988F-AF10-49B7-8D93-A5DAC81A3E2B}" dt="2021-09-29T05:22:57.702" v="3087" actId="478"/>
          <ac:spMkLst>
            <pc:docMk/>
            <pc:sldMk cId="3709726496" sldId="272"/>
            <ac:spMk id="2" creationId="{A63CDC76-F82E-4B8A-9548-BE71825395AC}"/>
          </ac:spMkLst>
        </pc:spChg>
        <pc:spChg chg="del">
          <ac:chgData name="Chris Hall" userId="a9438efa-4de2-41e1-a5db-941551a53065" providerId="ADAL" clId="{5E47988F-AF10-49B7-8D93-A5DAC81A3E2B}" dt="2021-09-29T05:23:00.300" v="3088" actId="478"/>
          <ac:spMkLst>
            <pc:docMk/>
            <pc:sldMk cId="3709726496" sldId="272"/>
            <ac:spMk id="3" creationId="{7D858C45-B812-4BE6-B8D1-EBF17CDEF20E}"/>
          </ac:spMkLst>
        </pc:spChg>
        <pc:spChg chg="add del mod">
          <ac:chgData name="Chris Hall" userId="a9438efa-4de2-41e1-a5db-941551a53065" providerId="ADAL" clId="{5E47988F-AF10-49B7-8D93-A5DAC81A3E2B}" dt="2021-09-29T05:24:55.535" v="3113" actId="20577"/>
          <ac:spMkLst>
            <pc:docMk/>
            <pc:sldMk cId="3709726496" sldId="272"/>
            <ac:spMk id="7" creationId="{3EDFBB2F-60A2-4C49-A570-DF3DB67E4D25}"/>
          </ac:spMkLst>
        </pc:spChg>
        <pc:spChg chg="add">
          <ac:chgData name="Chris Hall" userId="a9438efa-4de2-41e1-a5db-941551a53065" providerId="ADAL" clId="{5E47988F-AF10-49B7-8D93-A5DAC81A3E2B}" dt="2021-09-29T05:23:07.843" v="3092" actId="26606"/>
          <ac:spMkLst>
            <pc:docMk/>
            <pc:sldMk cId="3709726496" sldId="272"/>
            <ac:spMk id="10" creationId="{42A4FC2C-047E-45A5-965D-8E1E3BF09BC6}"/>
          </ac:spMkLst>
        </pc:spChg>
        <pc:picChg chg="add mod">
          <ac:chgData name="Chris Hall" userId="a9438efa-4de2-41e1-a5db-941551a53065" providerId="ADAL" clId="{5E47988F-AF10-49B7-8D93-A5DAC81A3E2B}" dt="2021-09-29T05:23:07.843" v="3092" actId="26606"/>
          <ac:picMkLst>
            <pc:docMk/>
            <pc:sldMk cId="3709726496" sldId="272"/>
            <ac:picMk id="5" creationId="{5B2BBC38-9D82-40C6-82B2-782427866FDA}"/>
          </ac:picMkLst>
        </pc:picChg>
      </pc:sldChg>
      <pc:sldChg chg="addSp delSp modSp new mod setBg">
        <pc:chgData name="Chris Hall" userId="a9438efa-4de2-41e1-a5db-941551a53065" providerId="ADAL" clId="{5E47988F-AF10-49B7-8D93-A5DAC81A3E2B}" dt="2021-09-29T05:29:35.144" v="3142" actId="14100"/>
        <pc:sldMkLst>
          <pc:docMk/>
          <pc:sldMk cId="444815108" sldId="273"/>
        </pc:sldMkLst>
        <pc:spChg chg="del">
          <ac:chgData name="Chris Hall" userId="a9438efa-4de2-41e1-a5db-941551a53065" providerId="ADAL" clId="{5E47988F-AF10-49B7-8D93-A5DAC81A3E2B}" dt="2021-09-29T05:26:50.226" v="3115" actId="478"/>
          <ac:spMkLst>
            <pc:docMk/>
            <pc:sldMk cId="444815108" sldId="273"/>
            <ac:spMk id="2" creationId="{73E174A4-B7A5-4174-BD0D-60A478ED5148}"/>
          </ac:spMkLst>
        </pc:spChg>
        <pc:spChg chg="del">
          <ac:chgData name="Chris Hall" userId="a9438efa-4de2-41e1-a5db-941551a53065" providerId="ADAL" clId="{5E47988F-AF10-49B7-8D93-A5DAC81A3E2B}" dt="2021-09-29T05:26:53.578" v="3116" actId="478"/>
          <ac:spMkLst>
            <pc:docMk/>
            <pc:sldMk cId="444815108" sldId="273"/>
            <ac:spMk id="3" creationId="{5A9808D6-D448-438C-9BFE-FFA51F24ADA9}"/>
          </ac:spMkLst>
        </pc:spChg>
        <pc:spChg chg="add mod">
          <ac:chgData name="Chris Hall" userId="a9438efa-4de2-41e1-a5db-941551a53065" providerId="ADAL" clId="{5E47988F-AF10-49B7-8D93-A5DAC81A3E2B}" dt="2021-09-29T05:29:35.144" v="3142" actId="14100"/>
          <ac:spMkLst>
            <pc:docMk/>
            <pc:sldMk cId="444815108" sldId="273"/>
            <ac:spMk id="7" creationId="{ABD2A0D6-6892-44E3-ACA2-334205EE8F5E}"/>
          </ac:spMkLst>
        </pc:spChg>
        <pc:spChg chg="add">
          <ac:chgData name="Chris Hall" userId="a9438efa-4de2-41e1-a5db-941551a53065" providerId="ADAL" clId="{5E47988F-AF10-49B7-8D93-A5DAC81A3E2B}" dt="2021-09-29T05:27:06.261" v="3118" actId="26606"/>
          <ac:spMkLst>
            <pc:docMk/>
            <pc:sldMk cId="444815108" sldId="273"/>
            <ac:spMk id="10" creationId="{42A4FC2C-047E-45A5-965D-8E1E3BF09BC6}"/>
          </ac:spMkLst>
        </pc:spChg>
        <pc:picChg chg="add mod">
          <ac:chgData name="Chris Hall" userId="a9438efa-4de2-41e1-a5db-941551a53065" providerId="ADAL" clId="{5E47988F-AF10-49B7-8D93-A5DAC81A3E2B}" dt="2021-09-29T05:28:04.904" v="3127"/>
          <ac:picMkLst>
            <pc:docMk/>
            <pc:sldMk cId="444815108" sldId="273"/>
            <ac:picMk id="5" creationId="{D828A6E3-955E-4A43-A68B-0A9742EB6853}"/>
          </ac:picMkLst>
        </pc:picChg>
      </pc:sldChg>
      <pc:sldChg chg="addSp delSp modSp new mod setBg">
        <pc:chgData name="Chris Hall" userId="a9438efa-4de2-41e1-a5db-941551a53065" providerId="ADAL" clId="{5E47988F-AF10-49B7-8D93-A5DAC81A3E2B}" dt="2021-09-29T05:34:14.835" v="3170" actId="120"/>
        <pc:sldMkLst>
          <pc:docMk/>
          <pc:sldMk cId="338117742" sldId="274"/>
        </pc:sldMkLst>
        <pc:spChg chg="del">
          <ac:chgData name="Chris Hall" userId="a9438efa-4de2-41e1-a5db-941551a53065" providerId="ADAL" clId="{5E47988F-AF10-49B7-8D93-A5DAC81A3E2B}" dt="2021-09-29T05:32:49.338" v="3146" actId="478"/>
          <ac:spMkLst>
            <pc:docMk/>
            <pc:sldMk cId="338117742" sldId="274"/>
            <ac:spMk id="2" creationId="{F9766E81-8AFA-4A18-B976-D1DF1D612508}"/>
          </ac:spMkLst>
        </pc:spChg>
        <pc:spChg chg="del">
          <ac:chgData name="Chris Hall" userId="a9438efa-4de2-41e1-a5db-941551a53065" providerId="ADAL" clId="{5E47988F-AF10-49B7-8D93-A5DAC81A3E2B}" dt="2021-09-29T05:32:52.309" v="3147" actId="478"/>
          <ac:spMkLst>
            <pc:docMk/>
            <pc:sldMk cId="338117742" sldId="274"/>
            <ac:spMk id="3" creationId="{2A210253-9953-402F-B4EE-08A2E969F152}"/>
          </ac:spMkLst>
        </pc:spChg>
        <pc:spChg chg="add mod">
          <ac:chgData name="Chris Hall" userId="a9438efa-4de2-41e1-a5db-941551a53065" providerId="ADAL" clId="{5E47988F-AF10-49B7-8D93-A5DAC81A3E2B}" dt="2021-09-29T05:34:14.835" v="3170" actId="120"/>
          <ac:spMkLst>
            <pc:docMk/>
            <pc:sldMk cId="338117742" sldId="274"/>
            <ac:spMk id="7" creationId="{30C8E13A-E64B-48F9-A771-910E86C35F47}"/>
          </ac:spMkLst>
        </pc:spChg>
        <pc:spChg chg="add">
          <ac:chgData name="Chris Hall" userId="a9438efa-4de2-41e1-a5db-941551a53065" providerId="ADAL" clId="{5E47988F-AF10-49B7-8D93-A5DAC81A3E2B}" dt="2021-09-29T05:32:59.712" v="3151" actId="26606"/>
          <ac:spMkLst>
            <pc:docMk/>
            <pc:sldMk cId="338117742" sldId="274"/>
            <ac:spMk id="10" creationId="{42A4FC2C-047E-45A5-965D-8E1E3BF09BC6}"/>
          </ac:spMkLst>
        </pc:spChg>
        <pc:picChg chg="add mod">
          <ac:chgData name="Chris Hall" userId="a9438efa-4de2-41e1-a5db-941551a53065" providerId="ADAL" clId="{5E47988F-AF10-49B7-8D93-A5DAC81A3E2B}" dt="2021-09-29T05:33:50.571" v="3158"/>
          <ac:picMkLst>
            <pc:docMk/>
            <pc:sldMk cId="338117742" sldId="274"/>
            <ac:picMk id="5" creationId="{3AFFDD4D-12FC-4086-8481-258C04F1059F}"/>
          </ac:picMkLst>
        </pc:picChg>
      </pc:sldChg>
      <pc:sldChg chg="addSp delSp modSp new mod setBg">
        <pc:chgData name="Chris Hall" userId="a9438efa-4de2-41e1-a5db-941551a53065" providerId="ADAL" clId="{5E47988F-AF10-49B7-8D93-A5DAC81A3E2B}" dt="2021-09-29T05:43:45.829" v="3212" actId="20577"/>
        <pc:sldMkLst>
          <pc:docMk/>
          <pc:sldMk cId="3995893866" sldId="275"/>
        </pc:sldMkLst>
        <pc:spChg chg="del">
          <ac:chgData name="Chris Hall" userId="a9438efa-4de2-41e1-a5db-941551a53065" providerId="ADAL" clId="{5E47988F-AF10-49B7-8D93-A5DAC81A3E2B}" dt="2021-09-29T05:41:34.717" v="3173" actId="478"/>
          <ac:spMkLst>
            <pc:docMk/>
            <pc:sldMk cId="3995893866" sldId="275"/>
            <ac:spMk id="2" creationId="{BCE34CE8-BC77-484E-B10D-6967DB7C3C60}"/>
          </ac:spMkLst>
        </pc:spChg>
        <pc:spChg chg="del">
          <ac:chgData name="Chris Hall" userId="a9438efa-4de2-41e1-a5db-941551a53065" providerId="ADAL" clId="{5E47988F-AF10-49B7-8D93-A5DAC81A3E2B}" dt="2021-09-29T05:41:37.184" v="3174" actId="478"/>
          <ac:spMkLst>
            <pc:docMk/>
            <pc:sldMk cId="3995893866" sldId="275"/>
            <ac:spMk id="3" creationId="{B703CB34-E4D4-43CA-8541-AE1F4597096B}"/>
          </ac:spMkLst>
        </pc:spChg>
        <pc:spChg chg="add del">
          <ac:chgData name="Chris Hall" userId="a9438efa-4de2-41e1-a5db-941551a53065" providerId="ADAL" clId="{5E47988F-AF10-49B7-8D93-A5DAC81A3E2B}" dt="2021-09-29T05:42:41.426" v="3193" actId="26606"/>
          <ac:spMkLst>
            <pc:docMk/>
            <pc:sldMk cId="3995893866" sldId="275"/>
            <ac:spMk id="10" creationId="{569BBA9B-8F4E-4D2B-BEFA-41A475443377}"/>
          </ac:spMkLst>
        </pc:spChg>
        <pc:spChg chg="add del mod">
          <ac:chgData name="Chris Hall" userId="a9438efa-4de2-41e1-a5db-941551a53065" providerId="ADAL" clId="{5E47988F-AF10-49B7-8D93-A5DAC81A3E2B}" dt="2021-09-29T05:42:40.891" v="3192"/>
          <ac:spMkLst>
            <pc:docMk/>
            <pc:sldMk cId="3995893866" sldId="275"/>
            <ac:spMk id="11" creationId="{95896752-999B-4B00-9C8A-224BD753BA2F}"/>
          </ac:spMkLst>
        </pc:spChg>
        <pc:spChg chg="add del">
          <ac:chgData name="Chris Hall" userId="a9438efa-4de2-41e1-a5db-941551a53065" providerId="ADAL" clId="{5E47988F-AF10-49B7-8D93-A5DAC81A3E2B}" dt="2021-09-29T05:42:41.426" v="3193" actId="26606"/>
          <ac:spMkLst>
            <pc:docMk/>
            <pc:sldMk cId="3995893866" sldId="275"/>
            <ac:spMk id="12" creationId="{851012D1-8033-40B1-9EC0-91390FFC7403}"/>
          </ac:spMkLst>
        </pc:spChg>
        <pc:spChg chg="add mod">
          <ac:chgData name="Chris Hall" userId="a9438efa-4de2-41e1-a5db-941551a53065" providerId="ADAL" clId="{5E47988F-AF10-49B7-8D93-A5DAC81A3E2B}" dt="2021-09-29T05:43:45.829" v="3212" actId="20577"/>
          <ac:spMkLst>
            <pc:docMk/>
            <pc:sldMk cId="3995893866" sldId="275"/>
            <ac:spMk id="13" creationId="{765E2FE6-11AA-4A30-8622-0D6991D53313}"/>
          </ac:spMkLst>
        </pc:spChg>
        <pc:spChg chg="add del">
          <ac:chgData name="Chris Hall" userId="a9438efa-4de2-41e1-a5db-941551a53065" providerId="ADAL" clId="{5E47988F-AF10-49B7-8D93-A5DAC81A3E2B}" dt="2021-09-29T05:42:41.426" v="3193" actId="26606"/>
          <ac:spMkLst>
            <pc:docMk/>
            <pc:sldMk cId="3995893866" sldId="275"/>
            <ac:spMk id="14" creationId="{2E80C965-DB6D-4F81-9E9E-B027384D0BD6}"/>
          </ac:spMkLst>
        </pc:spChg>
        <pc:spChg chg="add del">
          <ac:chgData name="Chris Hall" userId="a9438efa-4de2-41e1-a5db-941551a53065" providerId="ADAL" clId="{5E47988F-AF10-49B7-8D93-A5DAC81A3E2B}" dt="2021-09-29T05:42:41.426" v="3193" actId="26606"/>
          <ac:spMkLst>
            <pc:docMk/>
            <pc:sldMk cId="3995893866" sldId="275"/>
            <ac:spMk id="16" creationId="{D291F021-C45C-4D44-A2B8-A789E386CC42}"/>
          </ac:spMkLst>
        </pc:spChg>
        <pc:picChg chg="add mod">
          <ac:chgData name="Chris Hall" userId="a9438efa-4de2-41e1-a5db-941551a53065" providerId="ADAL" clId="{5E47988F-AF10-49B7-8D93-A5DAC81A3E2B}" dt="2021-09-29T05:43:28.311" v="3200" actId="14100"/>
          <ac:picMkLst>
            <pc:docMk/>
            <pc:sldMk cId="3995893866" sldId="275"/>
            <ac:picMk id="5" creationId="{4A048396-7958-4E00-98F2-773A442E75FA}"/>
          </ac:picMkLst>
        </pc:picChg>
        <pc:picChg chg="add del">
          <ac:chgData name="Chris Hall" userId="a9438efa-4de2-41e1-a5db-941551a53065" providerId="ADAL" clId="{5E47988F-AF10-49B7-8D93-A5DAC81A3E2B}" dt="2021-09-29T05:42:02.612" v="3180"/>
          <ac:picMkLst>
            <pc:docMk/>
            <pc:sldMk cId="3995893866" sldId="275"/>
            <ac:picMk id="6" creationId="{7DDAE67F-DFB7-4178-AD55-93664E98E33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3BC2A-4D30-446B-BE6E-DD34EC429B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AA232067-7429-42C1-92B8-E4EA5F0B19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05D63B9-0DDA-4802-9194-65E64CC0E890}"/>
              </a:ext>
            </a:extLst>
          </p:cNvPr>
          <p:cNvSpPr>
            <a:spLocks noGrp="1"/>
          </p:cNvSpPr>
          <p:nvPr>
            <p:ph type="dt" sz="half" idx="10"/>
          </p:nvPr>
        </p:nvSpPr>
        <p:spPr/>
        <p:txBody>
          <a:bodyPr/>
          <a:lstStyle/>
          <a:p>
            <a:fld id="{877A7292-5FFC-422F-874F-577826DD7459}" type="datetimeFigureOut">
              <a:rPr lang="en-AU" smtClean="0"/>
              <a:t>29/09/2021</a:t>
            </a:fld>
            <a:endParaRPr lang="en-AU"/>
          </a:p>
        </p:txBody>
      </p:sp>
      <p:sp>
        <p:nvSpPr>
          <p:cNvPr id="5" name="Footer Placeholder 4">
            <a:extLst>
              <a:ext uri="{FF2B5EF4-FFF2-40B4-BE49-F238E27FC236}">
                <a16:creationId xmlns:a16="http://schemas.microsoft.com/office/drawing/2014/main" id="{EE632733-173F-4EDB-A3CB-50B945C843F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9D5DF45-AF16-4892-B549-8CF6B5FA057D}"/>
              </a:ext>
            </a:extLst>
          </p:cNvPr>
          <p:cNvSpPr>
            <a:spLocks noGrp="1"/>
          </p:cNvSpPr>
          <p:nvPr>
            <p:ph type="sldNum" sz="quarter" idx="12"/>
          </p:nvPr>
        </p:nvSpPr>
        <p:spPr/>
        <p:txBody>
          <a:bodyPr/>
          <a:lstStyle/>
          <a:p>
            <a:fld id="{290413D0-1E75-435B-8FC5-0DE27FBA1ACB}" type="slidenum">
              <a:rPr lang="en-AU" smtClean="0"/>
              <a:t>‹#›</a:t>
            </a:fld>
            <a:endParaRPr lang="en-AU"/>
          </a:p>
        </p:txBody>
      </p:sp>
    </p:spTree>
    <p:extLst>
      <p:ext uri="{BB962C8B-B14F-4D97-AF65-F5344CB8AC3E}">
        <p14:creationId xmlns:p14="http://schemas.microsoft.com/office/powerpoint/2010/main" val="2220138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51762-CD42-43B2-9476-F3EEF4190C0E}"/>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940B1B6-8268-433A-B837-D65DED46AE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76E28EA-7C78-4770-A06C-06F6095D9150}"/>
              </a:ext>
            </a:extLst>
          </p:cNvPr>
          <p:cNvSpPr>
            <a:spLocks noGrp="1"/>
          </p:cNvSpPr>
          <p:nvPr>
            <p:ph type="dt" sz="half" idx="10"/>
          </p:nvPr>
        </p:nvSpPr>
        <p:spPr/>
        <p:txBody>
          <a:bodyPr/>
          <a:lstStyle/>
          <a:p>
            <a:fld id="{877A7292-5FFC-422F-874F-577826DD7459}" type="datetimeFigureOut">
              <a:rPr lang="en-AU" smtClean="0"/>
              <a:t>29/09/2021</a:t>
            </a:fld>
            <a:endParaRPr lang="en-AU"/>
          </a:p>
        </p:txBody>
      </p:sp>
      <p:sp>
        <p:nvSpPr>
          <p:cNvPr id="5" name="Footer Placeholder 4">
            <a:extLst>
              <a:ext uri="{FF2B5EF4-FFF2-40B4-BE49-F238E27FC236}">
                <a16:creationId xmlns:a16="http://schemas.microsoft.com/office/drawing/2014/main" id="{D98B842C-2C71-4D95-A152-0C770DAC178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187BBFB-E5C8-4BAE-9435-619AC91373A1}"/>
              </a:ext>
            </a:extLst>
          </p:cNvPr>
          <p:cNvSpPr>
            <a:spLocks noGrp="1"/>
          </p:cNvSpPr>
          <p:nvPr>
            <p:ph type="sldNum" sz="quarter" idx="12"/>
          </p:nvPr>
        </p:nvSpPr>
        <p:spPr/>
        <p:txBody>
          <a:bodyPr/>
          <a:lstStyle/>
          <a:p>
            <a:fld id="{290413D0-1E75-435B-8FC5-0DE27FBA1ACB}" type="slidenum">
              <a:rPr lang="en-AU" smtClean="0"/>
              <a:t>‹#›</a:t>
            </a:fld>
            <a:endParaRPr lang="en-AU"/>
          </a:p>
        </p:txBody>
      </p:sp>
    </p:spTree>
    <p:extLst>
      <p:ext uri="{BB962C8B-B14F-4D97-AF65-F5344CB8AC3E}">
        <p14:creationId xmlns:p14="http://schemas.microsoft.com/office/powerpoint/2010/main" val="3833089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4A832-EA7E-43B6-B183-89FDBE9720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1BFAAC2-4095-4240-A448-9B4A9C6CDD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8A75D0C-8E7B-4D10-8F58-FA3DBDA7C534}"/>
              </a:ext>
            </a:extLst>
          </p:cNvPr>
          <p:cNvSpPr>
            <a:spLocks noGrp="1"/>
          </p:cNvSpPr>
          <p:nvPr>
            <p:ph type="dt" sz="half" idx="10"/>
          </p:nvPr>
        </p:nvSpPr>
        <p:spPr/>
        <p:txBody>
          <a:bodyPr/>
          <a:lstStyle/>
          <a:p>
            <a:fld id="{877A7292-5FFC-422F-874F-577826DD7459}" type="datetimeFigureOut">
              <a:rPr lang="en-AU" smtClean="0"/>
              <a:t>29/09/2021</a:t>
            </a:fld>
            <a:endParaRPr lang="en-AU"/>
          </a:p>
        </p:txBody>
      </p:sp>
      <p:sp>
        <p:nvSpPr>
          <p:cNvPr id="5" name="Footer Placeholder 4">
            <a:extLst>
              <a:ext uri="{FF2B5EF4-FFF2-40B4-BE49-F238E27FC236}">
                <a16:creationId xmlns:a16="http://schemas.microsoft.com/office/drawing/2014/main" id="{EB9BA91C-F9CB-4D28-9AE6-E5C2BE6B97A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0D06593-E356-4B69-BBDA-7AFCF721EB2A}"/>
              </a:ext>
            </a:extLst>
          </p:cNvPr>
          <p:cNvSpPr>
            <a:spLocks noGrp="1"/>
          </p:cNvSpPr>
          <p:nvPr>
            <p:ph type="sldNum" sz="quarter" idx="12"/>
          </p:nvPr>
        </p:nvSpPr>
        <p:spPr/>
        <p:txBody>
          <a:bodyPr/>
          <a:lstStyle/>
          <a:p>
            <a:fld id="{290413D0-1E75-435B-8FC5-0DE27FBA1ACB}" type="slidenum">
              <a:rPr lang="en-AU" smtClean="0"/>
              <a:t>‹#›</a:t>
            </a:fld>
            <a:endParaRPr lang="en-AU"/>
          </a:p>
        </p:txBody>
      </p:sp>
    </p:spTree>
    <p:extLst>
      <p:ext uri="{BB962C8B-B14F-4D97-AF65-F5344CB8AC3E}">
        <p14:creationId xmlns:p14="http://schemas.microsoft.com/office/powerpoint/2010/main" val="3286099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08FAE-BE8B-417C-89BB-776D2CC84BE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9AFD5A3-168E-48F5-9701-84A9BF95B8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73402F1-F6C8-4DED-9C8E-A6EDE019E9EA}"/>
              </a:ext>
            </a:extLst>
          </p:cNvPr>
          <p:cNvSpPr>
            <a:spLocks noGrp="1"/>
          </p:cNvSpPr>
          <p:nvPr>
            <p:ph type="dt" sz="half" idx="10"/>
          </p:nvPr>
        </p:nvSpPr>
        <p:spPr/>
        <p:txBody>
          <a:bodyPr/>
          <a:lstStyle/>
          <a:p>
            <a:fld id="{877A7292-5FFC-422F-874F-577826DD7459}" type="datetimeFigureOut">
              <a:rPr lang="en-AU" smtClean="0"/>
              <a:t>29/09/2021</a:t>
            </a:fld>
            <a:endParaRPr lang="en-AU"/>
          </a:p>
        </p:txBody>
      </p:sp>
      <p:sp>
        <p:nvSpPr>
          <p:cNvPr id="5" name="Footer Placeholder 4">
            <a:extLst>
              <a:ext uri="{FF2B5EF4-FFF2-40B4-BE49-F238E27FC236}">
                <a16:creationId xmlns:a16="http://schemas.microsoft.com/office/drawing/2014/main" id="{DDF4302D-634B-49E3-9095-752BAC3DC39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770B186-0325-483D-8213-BCA6E36F4987}"/>
              </a:ext>
            </a:extLst>
          </p:cNvPr>
          <p:cNvSpPr>
            <a:spLocks noGrp="1"/>
          </p:cNvSpPr>
          <p:nvPr>
            <p:ph type="sldNum" sz="quarter" idx="12"/>
          </p:nvPr>
        </p:nvSpPr>
        <p:spPr/>
        <p:txBody>
          <a:bodyPr/>
          <a:lstStyle/>
          <a:p>
            <a:fld id="{290413D0-1E75-435B-8FC5-0DE27FBA1ACB}" type="slidenum">
              <a:rPr lang="en-AU" smtClean="0"/>
              <a:t>‹#›</a:t>
            </a:fld>
            <a:endParaRPr lang="en-AU"/>
          </a:p>
        </p:txBody>
      </p:sp>
    </p:spTree>
    <p:extLst>
      <p:ext uri="{BB962C8B-B14F-4D97-AF65-F5344CB8AC3E}">
        <p14:creationId xmlns:p14="http://schemas.microsoft.com/office/powerpoint/2010/main" val="1863271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C0AAD-3C52-4940-A333-ABA4D3A3B0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36A2739F-E1F1-483C-AC9F-26501E602D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416BF-10C8-4201-BFB4-59672F36FF88}"/>
              </a:ext>
            </a:extLst>
          </p:cNvPr>
          <p:cNvSpPr>
            <a:spLocks noGrp="1"/>
          </p:cNvSpPr>
          <p:nvPr>
            <p:ph type="dt" sz="half" idx="10"/>
          </p:nvPr>
        </p:nvSpPr>
        <p:spPr/>
        <p:txBody>
          <a:bodyPr/>
          <a:lstStyle/>
          <a:p>
            <a:fld id="{877A7292-5FFC-422F-874F-577826DD7459}" type="datetimeFigureOut">
              <a:rPr lang="en-AU" smtClean="0"/>
              <a:t>29/09/2021</a:t>
            </a:fld>
            <a:endParaRPr lang="en-AU"/>
          </a:p>
        </p:txBody>
      </p:sp>
      <p:sp>
        <p:nvSpPr>
          <p:cNvPr id="5" name="Footer Placeholder 4">
            <a:extLst>
              <a:ext uri="{FF2B5EF4-FFF2-40B4-BE49-F238E27FC236}">
                <a16:creationId xmlns:a16="http://schemas.microsoft.com/office/drawing/2014/main" id="{D818331E-D788-4443-A60E-CA52415B35B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36E7442-6AD7-43D0-A506-329EFF6B792F}"/>
              </a:ext>
            </a:extLst>
          </p:cNvPr>
          <p:cNvSpPr>
            <a:spLocks noGrp="1"/>
          </p:cNvSpPr>
          <p:nvPr>
            <p:ph type="sldNum" sz="quarter" idx="12"/>
          </p:nvPr>
        </p:nvSpPr>
        <p:spPr/>
        <p:txBody>
          <a:bodyPr/>
          <a:lstStyle/>
          <a:p>
            <a:fld id="{290413D0-1E75-435B-8FC5-0DE27FBA1ACB}" type="slidenum">
              <a:rPr lang="en-AU" smtClean="0"/>
              <a:t>‹#›</a:t>
            </a:fld>
            <a:endParaRPr lang="en-AU"/>
          </a:p>
        </p:txBody>
      </p:sp>
    </p:spTree>
    <p:extLst>
      <p:ext uri="{BB962C8B-B14F-4D97-AF65-F5344CB8AC3E}">
        <p14:creationId xmlns:p14="http://schemas.microsoft.com/office/powerpoint/2010/main" val="779856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D6ACA-44F5-40AA-A856-0FDB541BF52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84219BA-3025-4A56-A5E0-F9133D9437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9676F50-6B6A-40F4-AFA7-A11B02BB68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372BE74D-8A35-4688-AE7D-81E4B2CD4DD0}"/>
              </a:ext>
            </a:extLst>
          </p:cNvPr>
          <p:cNvSpPr>
            <a:spLocks noGrp="1"/>
          </p:cNvSpPr>
          <p:nvPr>
            <p:ph type="dt" sz="half" idx="10"/>
          </p:nvPr>
        </p:nvSpPr>
        <p:spPr/>
        <p:txBody>
          <a:bodyPr/>
          <a:lstStyle/>
          <a:p>
            <a:fld id="{877A7292-5FFC-422F-874F-577826DD7459}" type="datetimeFigureOut">
              <a:rPr lang="en-AU" smtClean="0"/>
              <a:t>29/09/2021</a:t>
            </a:fld>
            <a:endParaRPr lang="en-AU"/>
          </a:p>
        </p:txBody>
      </p:sp>
      <p:sp>
        <p:nvSpPr>
          <p:cNvPr id="6" name="Footer Placeholder 5">
            <a:extLst>
              <a:ext uri="{FF2B5EF4-FFF2-40B4-BE49-F238E27FC236}">
                <a16:creationId xmlns:a16="http://schemas.microsoft.com/office/drawing/2014/main" id="{8A25F74A-D5D6-4501-AD07-6E7B1267D21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F8F1BC4-8BEB-4A4A-A63C-6BE87A6FD744}"/>
              </a:ext>
            </a:extLst>
          </p:cNvPr>
          <p:cNvSpPr>
            <a:spLocks noGrp="1"/>
          </p:cNvSpPr>
          <p:nvPr>
            <p:ph type="sldNum" sz="quarter" idx="12"/>
          </p:nvPr>
        </p:nvSpPr>
        <p:spPr/>
        <p:txBody>
          <a:bodyPr/>
          <a:lstStyle/>
          <a:p>
            <a:fld id="{290413D0-1E75-435B-8FC5-0DE27FBA1ACB}" type="slidenum">
              <a:rPr lang="en-AU" smtClean="0"/>
              <a:t>‹#›</a:t>
            </a:fld>
            <a:endParaRPr lang="en-AU"/>
          </a:p>
        </p:txBody>
      </p:sp>
    </p:spTree>
    <p:extLst>
      <p:ext uri="{BB962C8B-B14F-4D97-AF65-F5344CB8AC3E}">
        <p14:creationId xmlns:p14="http://schemas.microsoft.com/office/powerpoint/2010/main" val="562241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C90-326A-4F8B-8651-DBC69ACAA0EB}"/>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DD654DE-CA02-4EE7-BFC3-4DEAA3A4C0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627441-A79E-4C0B-B2D4-3DE0DE26DC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7B879A5-4CFB-4584-9F98-814F208AFB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047A59-830E-426A-92F2-2B234D5AB8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109B5F28-A672-4CB7-A520-DDA6A75EDFD7}"/>
              </a:ext>
            </a:extLst>
          </p:cNvPr>
          <p:cNvSpPr>
            <a:spLocks noGrp="1"/>
          </p:cNvSpPr>
          <p:nvPr>
            <p:ph type="dt" sz="half" idx="10"/>
          </p:nvPr>
        </p:nvSpPr>
        <p:spPr/>
        <p:txBody>
          <a:bodyPr/>
          <a:lstStyle/>
          <a:p>
            <a:fld id="{877A7292-5FFC-422F-874F-577826DD7459}" type="datetimeFigureOut">
              <a:rPr lang="en-AU" smtClean="0"/>
              <a:t>29/09/2021</a:t>
            </a:fld>
            <a:endParaRPr lang="en-AU"/>
          </a:p>
        </p:txBody>
      </p:sp>
      <p:sp>
        <p:nvSpPr>
          <p:cNvPr id="8" name="Footer Placeholder 7">
            <a:extLst>
              <a:ext uri="{FF2B5EF4-FFF2-40B4-BE49-F238E27FC236}">
                <a16:creationId xmlns:a16="http://schemas.microsoft.com/office/drawing/2014/main" id="{860B1D90-EB1D-4831-ABD0-3DFD9B793CB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F033C9FD-ED6E-4C8C-A3A6-AE716D87F3A9}"/>
              </a:ext>
            </a:extLst>
          </p:cNvPr>
          <p:cNvSpPr>
            <a:spLocks noGrp="1"/>
          </p:cNvSpPr>
          <p:nvPr>
            <p:ph type="sldNum" sz="quarter" idx="12"/>
          </p:nvPr>
        </p:nvSpPr>
        <p:spPr/>
        <p:txBody>
          <a:bodyPr/>
          <a:lstStyle/>
          <a:p>
            <a:fld id="{290413D0-1E75-435B-8FC5-0DE27FBA1ACB}" type="slidenum">
              <a:rPr lang="en-AU" smtClean="0"/>
              <a:t>‹#›</a:t>
            </a:fld>
            <a:endParaRPr lang="en-AU"/>
          </a:p>
        </p:txBody>
      </p:sp>
    </p:spTree>
    <p:extLst>
      <p:ext uri="{BB962C8B-B14F-4D97-AF65-F5344CB8AC3E}">
        <p14:creationId xmlns:p14="http://schemas.microsoft.com/office/powerpoint/2010/main" val="3070345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3E2AD-4E4A-42D8-A9F8-98A4F2B0D83B}"/>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CD39CC09-B7D6-4218-8E81-D63409A33CCF}"/>
              </a:ext>
            </a:extLst>
          </p:cNvPr>
          <p:cNvSpPr>
            <a:spLocks noGrp="1"/>
          </p:cNvSpPr>
          <p:nvPr>
            <p:ph type="dt" sz="half" idx="10"/>
          </p:nvPr>
        </p:nvSpPr>
        <p:spPr/>
        <p:txBody>
          <a:bodyPr/>
          <a:lstStyle/>
          <a:p>
            <a:fld id="{877A7292-5FFC-422F-874F-577826DD7459}" type="datetimeFigureOut">
              <a:rPr lang="en-AU" smtClean="0"/>
              <a:t>29/09/2021</a:t>
            </a:fld>
            <a:endParaRPr lang="en-AU"/>
          </a:p>
        </p:txBody>
      </p:sp>
      <p:sp>
        <p:nvSpPr>
          <p:cNvPr id="4" name="Footer Placeholder 3">
            <a:extLst>
              <a:ext uri="{FF2B5EF4-FFF2-40B4-BE49-F238E27FC236}">
                <a16:creationId xmlns:a16="http://schemas.microsoft.com/office/drawing/2014/main" id="{92048C8C-FA87-452A-88D6-4E4AACD0F7E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7FB7D79-1560-4359-8F70-1A34702DE4F1}"/>
              </a:ext>
            </a:extLst>
          </p:cNvPr>
          <p:cNvSpPr>
            <a:spLocks noGrp="1"/>
          </p:cNvSpPr>
          <p:nvPr>
            <p:ph type="sldNum" sz="quarter" idx="12"/>
          </p:nvPr>
        </p:nvSpPr>
        <p:spPr/>
        <p:txBody>
          <a:bodyPr/>
          <a:lstStyle/>
          <a:p>
            <a:fld id="{290413D0-1E75-435B-8FC5-0DE27FBA1ACB}" type="slidenum">
              <a:rPr lang="en-AU" smtClean="0"/>
              <a:t>‹#›</a:t>
            </a:fld>
            <a:endParaRPr lang="en-AU"/>
          </a:p>
        </p:txBody>
      </p:sp>
    </p:spTree>
    <p:extLst>
      <p:ext uri="{BB962C8B-B14F-4D97-AF65-F5344CB8AC3E}">
        <p14:creationId xmlns:p14="http://schemas.microsoft.com/office/powerpoint/2010/main" val="1550022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E792BC-AA4E-4C76-9D88-50CF07ECE42E}"/>
              </a:ext>
            </a:extLst>
          </p:cNvPr>
          <p:cNvSpPr>
            <a:spLocks noGrp="1"/>
          </p:cNvSpPr>
          <p:nvPr>
            <p:ph type="dt" sz="half" idx="10"/>
          </p:nvPr>
        </p:nvSpPr>
        <p:spPr/>
        <p:txBody>
          <a:bodyPr/>
          <a:lstStyle/>
          <a:p>
            <a:fld id="{877A7292-5FFC-422F-874F-577826DD7459}" type="datetimeFigureOut">
              <a:rPr lang="en-AU" smtClean="0"/>
              <a:t>29/09/2021</a:t>
            </a:fld>
            <a:endParaRPr lang="en-AU"/>
          </a:p>
        </p:txBody>
      </p:sp>
      <p:sp>
        <p:nvSpPr>
          <p:cNvPr id="3" name="Footer Placeholder 2">
            <a:extLst>
              <a:ext uri="{FF2B5EF4-FFF2-40B4-BE49-F238E27FC236}">
                <a16:creationId xmlns:a16="http://schemas.microsoft.com/office/drawing/2014/main" id="{A1F937F0-71E1-473A-8615-BB140A9B8F5D}"/>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C8214FC-792D-479E-95C1-B1A7002CFC86}"/>
              </a:ext>
            </a:extLst>
          </p:cNvPr>
          <p:cNvSpPr>
            <a:spLocks noGrp="1"/>
          </p:cNvSpPr>
          <p:nvPr>
            <p:ph type="sldNum" sz="quarter" idx="12"/>
          </p:nvPr>
        </p:nvSpPr>
        <p:spPr/>
        <p:txBody>
          <a:bodyPr/>
          <a:lstStyle/>
          <a:p>
            <a:fld id="{290413D0-1E75-435B-8FC5-0DE27FBA1ACB}" type="slidenum">
              <a:rPr lang="en-AU" smtClean="0"/>
              <a:t>‹#›</a:t>
            </a:fld>
            <a:endParaRPr lang="en-AU"/>
          </a:p>
        </p:txBody>
      </p:sp>
    </p:spTree>
    <p:extLst>
      <p:ext uri="{BB962C8B-B14F-4D97-AF65-F5344CB8AC3E}">
        <p14:creationId xmlns:p14="http://schemas.microsoft.com/office/powerpoint/2010/main" val="1363889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E6C7-C1BC-4950-9650-45D95E63B7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8ADAFA2-0C90-483A-A0FE-F967EA544D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E78E315B-943A-4BF8-A7CF-B226F5BE4B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AEE87-D547-4D77-B58A-EE121180410A}"/>
              </a:ext>
            </a:extLst>
          </p:cNvPr>
          <p:cNvSpPr>
            <a:spLocks noGrp="1"/>
          </p:cNvSpPr>
          <p:nvPr>
            <p:ph type="dt" sz="half" idx="10"/>
          </p:nvPr>
        </p:nvSpPr>
        <p:spPr/>
        <p:txBody>
          <a:bodyPr/>
          <a:lstStyle/>
          <a:p>
            <a:fld id="{877A7292-5FFC-422F-874F-577826DD7459}" type="datetimeFigureOut">
              <a:rPr lang="en-AU" smtClean="0"/>
              <a:t>29/09/2021</a:t>
            </a:fld>
            <a:endParaRPr lang="en-AU"/>
          </a:p>
        </p:txBody>
      </p:sp>
      <p:sp>
        <p:nvSpPr>
          <p:cNvPr id="6" name="Footer Placeholder 5">
            <a:extLst>
              <a:ext uri="{FF2B5EF4-FFF2-40B4-BE49-F238E27FC236}">
                <a16:creationId xmlns:a16="http://schemas.microsoft.com/office/drawing/2014/main" id="{47E70612-F54C-40B1-8AAD-0C44775F31F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5062520-B11D-4154-B705-7108E617ABA5}"/>
              </a:ext>
            </a:extLst>
          </p:cNvPr>
          <p:cNvSpPr>
            <a:spLocks noGrp="1"/>
          </p:cNvSpPr>
          <p:nvPr>
            <p:ph type="sldNum" sz="quarter" idx="12"/>
          </p:nvPr>
        </p:nvSpPr>
        <p:spPr/>
        <p:txBody>
          <a:bodyPr/>
          <a:lstStyle/>
          <a:p>
            <a:fld id="{290413D0-1E75-435B-8FC5-0DE27FBA1ACB}" type="slidenum">
              <a:rPr lang="en-AU" smtClean="0"/>
              <a:t>‹#›</a:t>
            </a:fld>
            <a:endParaRPr lang="en-AU"/>
          </a:p>
        </p:txBody>
      </p:sp>
    </p:spTree>
    <p:extLst>
      <p:ext uri="{BB962C8B-B14F-4D97-AF65-F5344CB8AC3E}">
        <p14:creationId xmlns:p14="http://schemas.microsoft.com/office/powerpoint/2010/main" val="3323047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7E381-6579-4092-B243-C0A88F657E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8D7899F1-DA6D-4CD7-8585-CDDCC2AFD9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DD988ECA-EAE3-4D01-BD44-008C67953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D04E1E-FEA4-4257-A060-CFF6528CA271}"/>
              </a:ext>
            </a:extLst>
          </p:cNvPr>
          <p:cNvSpPr>
            <a:spLocks noGrp="1"/>
          </p:cNvSpPr>
          <p:nvPr>
            <p:ph type="dt" sz="half" idx="10"/>
          </p:nvPr>
        </p:nvSpPr>
        <p:spPr/>
        <p:txBody>
          <a:bodyPr/>
          <a:lstStyle/>
          <a:p>
            <a:fld id="{877A7292-5FFC-422F-874F-577826DD7459}" type="datetimeFigureOut">
              <a:rPr lang="en-AU" smtClean="0"/>
              <a:t>29/09/2021</a:t>
            </a:fld>
            <a:endParaRPr lang="en-AU"/>
          </a:p>
        </p:txBody>
      </p:sp>
      <p:sp>
        <p:nvSpPr>
          <p:cNvPr id="6" name="Footer Placeholder 5">
            <a:extLst>
              <a:ext uri="{FF2B5EF4-FFF2-40B4-BE49-F238E27FC236}">
                <a16:creationId xmlns:a16="http://schemas.microsoft.com/office/drawing/2014/main" id="{A26834D7-3D77-4282-BB10-42497F232C4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1C6A0EC-BB5C-4117-9157-E30D061B4CFB}"/>
              </a:ext>
            </a:extLst>
          </p:cNvPr>
          <p:cNvSpPr>
            <a:spLocks noGrp="1"/>
          </p:cNvSpPr>
          <p:nvPr>
            <p:ph type="sldNum" sz="quarter" idx="12"/>
          </p:nvPr>
        </p:nvSpPr>
        <p:spPr/>
        <p:txBody>
          <a:bodyPr/>
          <a:lstStyle/>
          <a:p>
            <a:fld id="{290413D0-1E75-435B-8FC5-0DE27FBA1ACB}" type="slidenum">
              <a:rPr lang="en-AU" smtClean="0"/>
              <a:t>‹#›</a:t>
            </a:fld>
            <a:endParaRPr lang="en-AU"/>
          </a:p>
        </p:txBody>
      </p:sp>
    </p:spTree>
    <p:extLst>
      <p:ext uri="{BB962C8B-B14F-4D97-AF65-F5344CB8AC3E}">
        <p14:creationId xmlns:p14="http://schemas.microsoft.com/office/powerpoint/2010/main" val="193622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236F12-DA56-4EF1-AC14-CD4E457D9F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999B44A-32CB-439D-A0FD-8BC220FDD2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C4207D8-CC1C-4A33-8C1B-CFA23867FF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7A7292-5FFC-422F-874F-577826DD7459}" type="datetimeFigureOut">
              <a:rPr lang="en-AU" smtClean="0"/>
              <a:t>29/09/2021</a:t>
            </a:fld>
            <a:endParaRPr lang="en-AU"/>
          </a:p>
        </p:txBody>
      </p:sp>
      <p:sp>
        <p:nvSpPr>
          <p:cNvPr id="5" name="Footer Placeholder 4">
            <a:extLst>
              <a:ext uri="{FF2B5EF4-FFF2-40B4-BE49-F238E27FC236}">
                <a16:creationId xmlns:a16="http://schemas.microsoft.com/office/drawing/2014/main" id="{7E0068A0-0CF5-4996-938E-ACFA2FF8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BD51AD6D-6AC4-41F7-AE9F-1BB5FE3734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0413D0-1E75-435B-8FC5-0DE27FBA1ACB}" type="slidenum">
              <a:rPr lang="en-AU" smtClean="0"/>
              <a:t>‹#›</a:t>
            </a:fld>
            <a:endParaRPr lang="en-AU"/>
          </a:p>
        </p:txBody>
      </p:sp>
    </p:spTree>
    <p:extLst>
      <p:ext uri="{BB962C8B-B14F-4D97-AF65-F5344CB8AC3E}">
        <p14:creationId xmlns:p14="http://schemas.microsoft.com/office/powerpoint/2010/main" val="3092726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outdoor object, night sky&#10;&#10;Description automatically generated">
            <a:extLst>
              <a:ext uri="{FF2B5EF4-FFF2-40B4-BE49-F238E27FC236}">
                <a16:creationId xmlns:a16="http://schemas.microsoft.com/office/drawing/2014/main" id="{5B2BBC38-9D82-40C6-82B2-782427866FDA}"/>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0" y="0"/>
            <a:ext cx="12192000" cy="6858000"/>
          </a:xfrm>
          <a:prstGeom prst="rect">
            <a:avLst/>
          </a:prstGeom>
        </p:spPr>
      </p:pic>
      <p:sp>
        <p:nvSpPr>
          <p:cNvPr id="7" name="TextBox 6">
            <a:extLst>
              <a:ext uri="{FF2B5EF4-FFF2-40B4-BE49-F238E27FC236}">
                <a16:creationId xmlns:a16="http://schemas.microsoft.com/office/drawing/2014/main" id="{3EDFBB2F-60A2-4C49-A570-DF3DB67E4D25}"/>
              </a:ext>
            </a:extLst>
          </p:cNvPr>
          <p:cNvSpPr txBox="1"/>
          <p:nvPr/>
        </p:nvSpPr>
        <p:spPr>
          <a:xfrm>
            <a:off x="478631" y="490540"/>
            <a:ext cx="4143375" cy="5632311"/>
          </a:xfrm>
          <a:prstGeom prst="rect">
            <a:avLst/>
          </a:prstGeom>
          <a:noFill/>
        </p:spPr>
        <p:txBody>
          <a:bodyPr wrap="square" rtlCol="0">
            <a:spAutoFit/>
          </a:bodyPr>
          <a:lstStyle/>
          <a:p>
            <a:r>
              <a:rPr lang="en-AU" sz="2000" b="1" dirty="0">
                <a:solidFill>
                  <a:schemeClr val="bg1"/>
                </a:solidFill>
                <a:latin typeface="Helvetica" pitchFamily="2" charset="0"/>
              </a:rPr>
              <a:t>Blockchain</a:t>
            </a:r>
          </a:p>
          <a:p>
            <a:endParaRPr lang="en-AU" sz="2000" dirty="0">
              <a:solidFill>
                <a:schemeClr val="bg1"/>
              </a:solidFill>
              <a:latin typeface="Helvetica" pitchFamily="2" charset="0"/>
            </a:endParaRPr>
          </a:p>
          <a:p>
            <a:r>
              <a:rPr lang="en-AU" sz="2000" b="1" dirty="0">
                <a:solidFill>
                  <a:schemeClr val="bg1"/>
                </a:solidFill>
                <a:latin typeface="Helvetica" pitchFamily="2" charset="0"/>
              </a:rPr>
              <a:t>Blockchain defined: </a:t>
            </a:r>
          </a:p>
          <a:p>
            <a:endParaRPr lang="en-AU" sz="2000" b="1" dirty="0">
              <a:solidFill>
                <a:schemeClr val="bg1"/>
              </a:solidFill>
              <a:latin typeface="Helvetica" pitchFamily="2" charset="0"/>
            </a:endParaRPr>
          </a:p>
          <a:p>
            <a:r>
              <a:rPr lang="en-AU" sz="2000" dirty="0">
                <a:solidFill>
                  <a:schemeClr val="bg1"/>
                </a:solidFill>
                <a:latin typeface="Helvetica" pitchFamily="2" charset="0"/>
              </a:rPr>
              <a:t>Blockchain is a shared, immutable ledger that facilitates the process of recording transactions and tracking assets in a business network. An asset can be tangible (a house, car, cash, land) or intangible (intellectual property, patents, copyrights, branding). Virtually anything of value can be tracked and traded on a blockchain network, reducing risk and cutting costs for all involved.</a:t>
            </a:r>
          </a:p>
          <a:p>
            <a:endParaRPr lang="en-AU" sz="2000" dirty="0">
              <a:solidFill>
                <a:schemeClr val="bg1"/>
              </a:solidFill>
              <a:latin typeface="Helvetica" pitchFamily="2" charset="0"/>
            </a:endParaRPr>
          </a:p>
          <a:p>
            <a:endParaRPr lang="en-US" sz="2000" dirty="0">
              <a:solidFill>
                <a:schemeClr val="bg1"/>
              </a:solidFill>
              <a:latin typeface="Helvetica" pitchFamily="2" charset="0"/>
            </a:endParaRPr>
          </a:p>
        </p:txBody>
      </p:sp>
    </p:spTree>
    <p:extLst>
      <p:ext uri="{BB962C8B-B14F-4D97-AF65-F5344CB8AC3E}">
        <p14:creationId xmlns:p14="http://schemas.microsoft.com/office/powerpoint/2010/main" val="3709726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70E001-6988-5843-9B64-1EE3C8B0698C}"/>
              </a:ext>
            </a:extLst>
          </p:cNvPr>
          <p:cNvSpPr txBox="1"/>
          <p:nvPr/>
        </p:nvSpPr>
        <p:spPr>
          <a:xfrm>
            <a:off x="0" y="967579"/>
            <a:ext cx="12192000" cy="646331"/>
          </a:xfrm>
          <a:prstGeom prst="rect">
            <a:avLst/>
          </a:prstGeom>
          <a:noFill/>
        </p:spPr>
        <p:txBody>
          <a:bodyPr wrap="square" rtlCol="0">
            <a:spAutoFit/>
          </a:bodyPr>
          <a:lstStyle/>
          <a:p>
            <a:pPr algn="ctr"/>
            <a:r>
              <a:rPr lang="en-US" sz="3600" b="1" dirty="0">
                <a:latin typeface="Helvetica" pitchFamily="2" charset="0"/>
              </a:rPr>
              <a:t>BLOCKCHAIN</a:t>
            </a:r>
          </a:p>
        </p:txBody>
      </p:sp>
      <p:sp>
        <p:nvSpPr>
          <p:cNvPr id="8" name="TextBox 7">
            <a:extLst>
              <a:ext uri="{FF2B5EF4-FFF2-40B4-BE49-F238E27FC236}">
                <a16:creationId xmlns:a16="http://schemas.microsoft.com/office/drawing/2014/main" id="{0E8F380A-F902-394D-9B82-A94151F0E532}"/>
              </a:ext>
            </a:extLst>
          </p:cNvPr>
          <p:cNvSpPr txBox="1"/>
          <p:nvPr/>
        </p:nvSpPr>
        <p:spPr>
          <a:xfrm>
            <a:off x="1021556" y="2326484"/>
            <a:ext cx="10129838" cy="3477875"/>
          </a:xfrm>
          <a:prstGeom prst="rect">
            <a:avLst/>
          </a:prstGeom>
          <a:noFill/>
        </p:spPr>
        <p:txBody>
          <a:bodyPr wrap="square" rtlCol="0">
            <a:spAutoFit/>
          </a:bodyPr>
          <a:lstStyle/>
          <a:p>
            <a:pPr algn="ctr"/>
            <a:r>
              <a:rPr lang="en-AU" sz="2000" b="1" dirty="0">
                <a:latin typeface="Helvetica" pitchFamily="2" charset="0"/>
              </a:rPr>
              <a:t>What is Blockchain?</a:t>
            </a:r>
          </a:p>
          <a:p>
            <a:pPr algn="ctr"/>
            <a:endParaRPr lang="en-AU" sz="2000" dirty="0">
              <a:latin typeface="Helvetica" pitchFamily="2" charset="0"/>
            </a:endParaRPr>
          </a:p>
          <a:p>
            <a:pPr algn="ctr"/>
            <a:r>
              <a:rPr lang="en-AU" sz="2000" b="1" dirty="0">
                <a:latin typeface="Helvetica" pitchFamily="2" charset="0"/>
              </a:rPr>
              <a:t>Why blockchain is important: </a:t>
            </a:r>
            <a:r>
              <a:rPr lang="en-AU" sz="2000" dirty="0">
                <a:latin typeface="Helvetica" pitchFamily="2" charset="0"/>
              </a:rPr>
              <a:t>Business runs on information. The faster it’s received and the more accurate it is, the better. Blockchain is ideal for delivering that information because it provides immediate, shared and completely transparent information stored on an immutable ledger that can be accessed only by permissioned network members. A blockchain network can track orders, payments, accounts, production and much more. And because members share a single view of the truth, you can see all details of a transaction end-to-end, giving you greater confidence, as well as new efficiencies and opportunities.</a:t>
            </a:r>
            <a:endParaRPr lang="en-US" sz="2000" dirty="0">
              <a:latin typeface="Helvetica" pitchFamily="2" charset="0"/>
            </a:endParaRPr>
          </a:p>
          <a:p>
            <a:pPr algn="ctr"/>
            <a:endParaRPr lang="en-US" sz="2000" dirty="0">
              <a:latin typeface="Helvetica" pitchFamily="2" charset="0"/>
            </a:endParaRPr>
          </a:p>
        </p:txBody>
      </p:sp>
    </p:spTree>
    <p:extLst>
      <p:ext uri="{BB962C8B-B14F-4D97-AF65-F5344CB8AC3E}">
        <p14:creationId xmlns:p14="http://schemas.microsoft.com/office/powerpoint/2010/main" val="3732322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 stage&#10;&#10;Description automatically generated">
            <a:extLst>
              <a:ext uri="{FF2B5EF4-FFF2-40B4-BE49-F238E27FC236}">
                <a16:creationId xmlns:a16="http://schemas.microsoft.com/office/drawing/2014/main" id="{D828A6E3-955E-4A43-A68B-0A9742EB685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b="1037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ABD2A0D6-6892-44E3-ACA2-334205EE8F5E}"/>
              </a:ext>
            </a:extLst>
          </p:cNvPr>
          <p:cNvSpPr txBox="1"/>
          <p:nvPr/>
        </p:nvSpPr>
        <p:spPr>
          <a:xfrm>
            <a:off x="6486524" y="516734"/>
            <a:ext cx="5095875" cy="5324535"/>
          </a:xfrm>
          <a:prstGeom prst="rect">
            <a:avLst/>
          </a:prstGeom>
          <a:noFill/>
        </p:spPr>
        <p:txBody>
          <a:bodyPr wrap="square" rtlCol="0">
            <a:spAutoFit/>
          </a:bodyPr>
          <a:lstStyle/>
          <a:p>
            <a:pPr algn="r"/>
            <a:r>
              <a:rPr lang="en-AU" sz="2000" b="1" dirty="0">
                <a:solidFill>
                  <a:schemeClr val="bg1"/>
                </a:solidFill>
                <a:latin typeface="Helvetica" pitchFamily="2" charset="0"/>
              </a:rPr>
              <a:t>Machine Learning</a:t>
            </a:r>
          </a:p>
          <a:p>
            <a:pPr algn="r"/>
            <a:endParaRPr lang="en-AU" sz="2000" dirty="0">
              <a:solidFill>
                <a:schemeClr val="bg1"/>
              </a:solidFill>
              <a:latin typeface="Helvetica" pitchFamily="2" charset="0"/>
            </a:endParaRPr>
          </a:p>
          <a:p>
            <a:pPr algn="r"/>
            <a:r>
              <a:rPr lang="en-AU" sz="2000" b="1" dirty="0">
                <a:solidFill>
                  <a:schemeClr val="bg1"/>
                </a:solidFill>
                <a:latin typeface="Helvetica" pitchFamily="2" charset="0"/>
              </a:rPr>
              <a:t>Machine Learning defined: </a:t>
            </a:r>
          </a:p>
          <a:p>
            <a:pPr algn="r"/>
            <a:endParaRPr lang="en-AU" sz="2000" b="1" dirty="0">
              <a:solidFill>
                <a:schemeClr val="bg1"/>
              </a:solidFill>
              <a:latin typeface="Helvetica" pitchFamily="2" charset="0"/>
            </a:endParaRPr>
          </a:p>
          <a:p>
            <a:pPr algn="r"/>
            <a:r>
              <a:rPr lang="en-AU" sz="2000" dirty="0">
                <a:solidFill>
                  <a:schemeClr val="bg1"/>
                </a:solidFill>
                <a:latin typeface="Helvetica" pitchFamily="2" charset="0"/>
              </a:rPr>
              <a:t>Machine learning is an application of artificial intelligence (AI) that provides systems the ability to automatically learn and improve from experience without being explicitly programmed. The process of learning begins with observations or data, such as examples, direct experience, or instruction, in order to look for patterns in data and make better decisions in the future based on the examples that we provide. The primary aim is to allow the computers learn automatically without human intervention.</a:t>
            </a:r>
            <a:endParaRPr lang="en-US" sz="2000" dirty="0">
              <a:solidFill>
                <a:schemeClr val="bg1"/>
              </a:solidFill>
              <a:latin typeface="Helvetica" pitchFamily="2" charset="0"/>
            </a:endParaRPr>
          </a:p>
        </p:txBody>
      </p:sp>
    </p:spTree>
    <p:extLst>
      <p:ext uri="{BB962C8B-B14F-4D97-AF65-F5344CB8AC3E}">
        <p14:creationId xmlns:p14="http://schemas.microsoft.com/office/powerpoint/2010/main" val="444815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70E001-6988-5843-9B64-1EE3C8B0698C}"/>
              </a:ext>
            </a:extLst>
          </p:cNvPr>
          <p:cNvSpPr txBox="1"/>
          <p:nvPr/>
        </p:nvSpPr>
        <p:spPr>
          <a:xfrm>
            <a:off x="0" y="967579"/>
            <a:ext cx="12192000" cy="646331"/>
          </a:xfrm>
          <a:prstGeom prst="rect">
            <a:avLst/>
          </a:prstGeom>
          <a:noFill/>
        </p:spPr>
        <p:txBody>
          <a:bodyPr wrap="square" rtlCol="0">
            <a:spAutoFit/>
          </a:bodyPr>
          <a:lstStyle/>
          <a:p>
            <a:pPr algn="ctr"/>
            <a:r>
              <a:rPr lang="en-US" sz="3600" b="1" dirty="0">
                <a:latin typeface="Helvetica" pitchFamily="2" charset="0"/>
              </a:rPr>
              <a:t>AI/MACHINE LEARNING</a:t>
            </a:r>
          </a:p>
        </p:txBody>
      </p:sp>
      <p:sp>
        <p:nvSpPr>
          <p:cNvPr id="8" name="TextBox 7">
            <a:extLst>
              <a:ext uri="{FF2B5EF4-FFF2-40B4-BE49-F238E27FC236}">
                <a16:creationId xmlns:a16="http://schemas.microsoft.com/office/drawing/2014/main" id="{0E8F380A-F902-394D-9B82-A94151F0E532}"/>
              </a:ext>
            </a:extLst>
          </p:cNvPr>
          <p:cNvSpPr txBox="1"/>
          <p:nvPr/>
        </p:nvSpPr>
        <p:spPr>
          <a:xfrm>
            <a:off x="1021556" y="2326484"/>
            <a:ext cx="10129838" cy="3170099"/>
          </a:xfrm>
          <a:prstGeom prst="rect">
            <a:avLst/>
          </a:prstGeom>
          <a:noFill/>
        </p:spPr>
        <p:txBody>
          <a:bodyPr wrap="square" rtlCol="0">
            <a:spAutoFit/>
          </a:bodyPr>
          <a:lstStyle/>
          <a:p>
            <a:pPr algn="ctr"/>
            <a:endParaRPr lang="en-AU" sz="2000" b="1" dirty="0">
              <a:latin typeface="Helvetica" pitchFamily="2" charset="0"/>
            </a:endParaRPr>
          </a:p>
          <a:p>
            <a:pPr algn="ctr"/>
            <a:endParaRPr lang="en-AU" sz="2000" dirty="0">
              <a:latin typeface="Helvetica" pitchFamily="2" charset="0"/>
            </a:endParaRPr>
          </a:p>
          <a:p>
            <a:pPr algn="ctr"/>
            <a:r>
              <a:rPr lang="en-AU" sz="2000" b="1" dirty="0">
                <a:latin typeface="Helvetica" pitchFamily="2" charset="0"/>
              </a:rPr>
              <a:t>Why Machine Learning is important: </a:t>
            </a:r>
            <a:r>
              <a:rPr lang="en-AU" sz="2000" dirty="0">
                <a:latin typeface="Helvetica" pitchFamily="2" charset="0"/>
              </a:rPr>
              <a:t>Machine learning tools enable organizations to more quickly identify profitable opportunities and potential risks. The practical applications of machine learning drive business results which can dramatically affect a company’s bottom line. New techniques in the field are evolving rapidly and expanded the application of machine learning to nearly limitless possibilities. Industries that depend on vast quantities of data—and need a system to </a:t>
            </a:r>
            <a:r>
              <a:rPr lang="en-AU" sz="2000" dirty="0" err="1">
                <a:latin typeface="Helvetica" pitchFamily="2" charset="0"/>
              </a:rPr>
              <a:t>analyze</a:t>
            </a:r>
            <a:r>
              <a:rPr lang="en-AU" sz="2000" dirty="0">
                <a:latin typeface="Helvetica" pitchFamily="2" charset="0"/>
              </a:rPr>
              <a:t> it efficiently and accurately, have embraced machine learning as the best way to build models, strategize, and plan.</a:t>
            </a:r>
            <a:endParaRPr lang="en-US" sz="2000" dirty="0">
              <a:latin typeface="Helvetica" pitchFamily="2" charset="0"/>
            </a:endParaRPr>
          </a:p>
        </p:txBody>
      </p:sp>
    </p:spTree>
    <p:extLst>
      <p:ext uri="{BB962C8B-B14F-4D97-AF65-F5344CB8AC3E}">
        <p14:creationId xmlns:p14="http://schemas.microsoft.com/office/powerpoint/2010/main" val="3160189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3AFFDD4D-12FC-4086-8481-258C04F1059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2755" r="21010"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30C8E13A-E64B-48F9-A771-910E86C35F47}"/>
              </a:ext>
            </a:extLst>
          </p:cNvPr>
          <p:cNvSpPr txBox="1"/>
          <p:nvPr/>
        </p:nvSpPr>
        <p:spPr>
          <a:xfrm>
            <a:off x="488156" y="859634"/>
            <a:ext cx="6388894" cy="5324535"/>
          </a:xfrm>
          <a:prstGeom prst="rect">
            <a:avLst/>
          </a:prstGeom>
          <a:noFill/>
        </p:spPr>
        <p:txBody>
          <a:bodyPr wrap="square" rtlCol="0">
            <a:spAutoFit/>
          </a:bodyPr>
          <a:lstStyle/>
          <a:p>
            <a:r>
              <a:rPr lang="en-AU" sz="2000" b="1" dirty="0">
                <a:solidFill>
                  <a:schemeClr val="bg1"/>
                </a:solidFill>
                <a:latin typeface="Helvetica" pitchFamily="2" charset="0"/>
              </a:rPr>
              <a:t>Industry 4.0</a:t>
            </a:r>
          </a:p>
          <a:p>
            <a:endParaRPr lang="en-AU" sz="2000" dirty="0">
              <a:solidFill>
                <a:schemeClr val="bg1"/>
              </a:solidFill>
              <a:latin typeface="Helvetica" pitchFamily="2" charset="0"/>
            </a:endParaRPr>
          </a:p>
          <a:p>
            <a:r>
              <a:rPr lang="en-AU" sz="2000" b="1" dirty="0">
                <a:solidFill>
                  <a:schemeClr val="bg1"/>
                </a:solidFill>
                <a:latin typeface="Helvetica" pitchFamily="2" charset="0"/>
              </a:rPr>
              <a:t>Industry 4.0 defined: </a:t>
            </a:r>
          </a:p>
          <a:p>
            <a:endParaRPr lang="en-AU" sz="2000" b="1" dirty="0">
              <a:solidFill>
                <a:schemeClr val="bg1"/>
              </a:solidFill>
              <a:latin typeface="Helvetica" pitchFamily="2" charset="0"/>
            </a:endParaRPr>
          </a:p>
          <a:p>
            <a:r>
              <a:rPr lang="en-AU" sz="2000" dirty="0">
                <a:solidFill>
                  <a:schemeClr val="bg1"/>
                </a:solidFill>
                <a:latin typeface="Helvetica" pitchFamily="2" charset="0"/>
              </a:rPr>
              <a:t>Industry 4.0 fundamentally changes the way in which businesses create and capture value. This shift is enabled by a set of technologies including autonomous robots, simulation technology, system integration, the Internet of Things (IoT), cybersecurity, cloud computing, additive manufacturing, augmented reality and big data. Industry 4.0 technologies have been around individually for a while, more recently, they have begun to mutually influence and impinge on each other, enabled by the Internet and a significant reduction in cost. This allows businesses to take advantage of the technology to significantly shift their business models.</a:t>
            </a:r>
            <a:endParaRPr lang="en-US" sz="2000" dirty="0">
              <a:solidFill>
                <a:schemeClr val="bg1"/>
              </a:solidFill>
              <a:latin typeface="Helvetica" pitchFamily="2" charset="0"/>
            </a:endParaRPr>
          </a:p>
        </p:txBody>
      </p:sp>
    </p:spTree>
    <p:extLst>
      <p:ext uri="{BB962C8B-B14F-4D97-AF65-F5344CB8AC3E}">
        <p14:creationId xmlns:p14="http://schemas.microsoft.com/office/powerpoint/2010/main" val="338117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70E001-6988-5843-9B64-1EE3C8B0698C}"/>
              </a:ext>
            </a:extLst>
          </p:cNvPr>
          <p:cNvSpPr txBox="1"/>
          <p:nvPr/>
        </p:nvSpPr>
        <p:spPr>
          <a:xfrm>
            <a:off x="0" y="967579"/>
            <a:ext cx="12192000" cy="646331"/>
          </a:xfrm>
          <a:prstGeom prst="rect">
            <a:avLst/>
          </a:prstGeom>
          <a:noFill/>
        </p:spPr>
        <p:txBody>
          <a:bodyPr wrap="square" rtlCol="0">
            <a:spAutoFit/>
          </a:bodyPr>
          <a:lstStyle/>
          <a:p>
            <a:pPr algn="ctr"/>
            <a:r>
              <a:rPr lang="en-US" sz="3600" b="1" dirty="0">
                <a:latin typeface="Helvetica" pitchFamily="2" charset="0"/>
              </a:rPr>
              <a:t>INDUSTRY 4.0</a:t>
            </a:r>
          </a:p>
        </p:txBody>
      </p:sp>
      <p:sp>
        <p:nvSpPr>
          <p:cNvPr id="8" name="TextBox 7">
            <a:extLst>
              <a:ext uri="{FF2B5EF4-FFF2-40B4-BE49-F238E27FC236}">
                <a16:creationId xmlns:a16="http://schemas.microsoft.com/office/drawing/2014/main" id="{0E8F380A-F902-394D-9B82-A94151F0E532}"/>
              </a:ext>
            </a:extLst>
          </p:cNvPr>
          <p:cNvSpPr txBox="1"/>
          <p:nvPr/>
        </p:nvSpPr>
        <p:spPr>
          <a:xfrm>
            <a:off x="1021556" y="2326484"/>
            <a:ext cx="10129838" cy="3785652"/>
          </a:xfrm>
          <a:prstGeom prst="rect">
            <a:avLst/>
          </a:prstGeom>
          <a:noFill/>
        </p:spPr>
        <p:txBody>
          <a:bodyPr wrap="square" rtlCol="0">
            <a:spAutoFit/>
          </a:bodyPr>
          <a:lstStyle/>
          <a:p>
            <a:pPr algn="ctr"/>
            <a:endParaRPr lang="en-AU" sz="2000" b="1" dirty="0">
              <a:latin typeface="Helvetica" pitchFamily="2" charset="0"/>
            </a:endParaRPr>
          </a:p>
          <a:p>
            <a:pPr algn="ctr"/>
            <a:endParaRPr lang="en-AU" sz="2000" dirty="0">
              <a:latin typeface="Helvetica" pitchFamily="2" charset="0"/>
            </a:endParaRPr>
          </a:p>
          <a:p>
            <a:pPr algn="ctr"/>
            <a:r>
              <a:rPr lang="en-AU" sz="2000" b="1" dirty="0">
                <a:latin typeface="Helvetica" pitchFamily="2" charset="0"/>
              </a:rPr>
              <a:t>Why Industry 4.0 is important: </a:t>
            </a:r>
            <a:r>
              <a:rPr lang="en-AU" sz="2000" dirty="0">
                <a:latin typeface="Helvetica" pitchFamily="2" charset="0"/>
              </a:rPr>
              <a:t>At a basic level, Industry 4.0 technologies add value by enabling better visibility into manufacturing lines, supply chains and resource usage. This increased visibility enables companies to increase productivity and to compete on values such as improved service. Complex cognitive skills such as programming and creative problem-solving will be in greater demand. ‘Soft’ social and intercultural skills, including collaboration, communication, consultation, and systemic and creative thinking, will also be increasingly vital, while basic physical, manual and cognitive skills are expected to decline.</a:t>
            </a:r>
          </a:p>
          <a:p>
            <a:pPr algn="ctr"/>
            <a:endParaRPr lang="en-AU" sz="2000" dirty="0">
              <a:latin typeface="Helvetica" pitchFamily="2" charset="0"/>
            </a:endParaRPr>
          </a:p>
          <a:p>
            <a:pPr algn="ctr"/>
            <a:endParaRPr lang="en-US" sz="2000" dirty="0">
              <a:latin typeface="Helvetica" pitchFamily="2" charset="0"/>
            </a:endParaRPr>
          </a:p>
        </p:txBody>
      </p:sp>
    </p:spTree>
    <p:extLst>
      <p:ext uri="{BB962C8B-B14F-4D97-AF65-F5344CB8AC3E}">
        <p14:creationId xmlns:p14="http://schemas.microsoft.com/office/powerpoint/2010/main" val="1839568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048396-7958-4E00-98F2-773A442E7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500517" cy="6858000"/>
          </a:xfrm>
          <a:prstGeom prst="rect">
            <a:avLst/>
          </a:prstGeom>
        </p:spPr>
      </p:pic>
      <p:sp>
        <p:nvSpPr>
          <p:cNvPr id="13" name="TextBox 12">
            <a:extLst>
              <a:ext uri="{FF2B5EF4-FFF2-40B4-BE49-F238E27FC236}">
                <a16:creationId xmlns:a16="http://schemas.microsoft.com/office/drawing/2014/main" id="{765E2FE6-11AA-4A30-8622-0D6991D53313}"/>
              </a:ext>
            </a:extLst>
          </p:cNvPr>
          <p:cNvSpPr txBox="1"/>
          <p:nvPr/>
        </p:nvSpPr>
        <p:spPr>
          <a:xfrm>
            <a:off x="721519" y="869159"/>
            <a:ext cx="3764758" cy="4401205"/>
          </a:xfrm>
          <a:prstGeom prst="rect">
            <a:avLst/>
          </a:prstGeom>
          <a:noFill/>
        </p:spPr>
        <p:txBody>
          <a:bodyPr wrap="square" rtlCol="0">
            <a:spAutoFit/>
          </a:bodyPr>
          <a:lstStyle/>
          <a:p>
            <a:r>
              <a:rPr lang="en-AU" sz="2000" b="1" dirty="0">
                <a:solidFill>
                  <a:schemeClr val="bg1"/>
                </a:solidFill>
                <a:latin typeface="Helvetica" pitchFamily="2" charset="0"/>
              </a:rPr>
              <a:t>Mixed Reality</a:t>
            </a:r>
          </a:p>
          <a:p>
            <a:endParaRPr lang="en-AU" sz="2000" dirty="0">
              <a:solidFill>
                <a:schemeClr val="bg1"/>
              </a:solidFill>
              <a:latin typeface="Helvetica" pitchFamily="2" charset="0"/>
            </a:endParaRPr>
          </a:p>
          <a:p>
            <a:r>
              <a:rPr lang="en-AU" sz="2000" b="1" dirty="0">
                <a:solidFill>
                  <a:schemeClr val="bg1"/>
                </a:solidFill>
                <a:latin typeface="Helvetica" pitchFamily="2" charset="0"/>
              </a:rPr>
              <a:t>Mixed Reality defined: </a:t>
            </a:r>
          </a:p>
          <a:p>
            <a:endParaRPr lang="en-AU" sz="2000" b="1" dirty="0">
              <a:solidFill>
                <a:schemeClr val="bg1"/>
              </a:solidFill>
              <a:latin typeface="Helvetica" pitchFamily="2" charset="0"/>
            </a:endParaRPr>
          </a:p>
          <a:p>
            <a:r>
              <a:rPr lang="en-AU" sz="2000" dirty="0">
                <a:solidFill>
                  <a:schemeClr val="bg1"/>
                </a:solidFill>
                <a:latin typeface="Helvetica" pitchFamily="2" charset="0"/>
              </a:rPr>
              <a:t>Mixed Reality is a blend of physical and digital worlds, unlocking natural and intuitive 3D human, computer, and environment interactions. This new reality is based on advancements in computer vision, graphical processing, display technologies, input systems, and cloud computing.</a:t>
            </a:r>
            <a:endParaRPr lang="en-US" sz="2000" dirty="0">
              <a:solidFill>
                <a:schemeClr val="bg1"/>
              </a:solidFill>
              <a:latin typeface="Helvetica" pitchFamily="2" charset="0"/>
            </a:endParaRPr>
          </a:p>
        </p:txBody>
      </p:sp>
    </p:spTree>
    <p:extLst>
      <p:ext uri="{BB962C8B-B14F-4D97-AF65-F5344CB8AC3E}">
        <p14:creationId xmlns:p14="http://schemas.microsoft.com/office/powerpoint/2010/main" val="3995893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70E001-6988-5843-9B64-1EE3C8B0698C}"/>
              </a:ext>
            </a:extLst>
          </p:cNvPr>
          <p:cNvSpPr txBox="1"/>
          <p:nvPr/>
        </p:nvSpPr>
        <p:spPr>
          <a:xfrm>
            <a:off x="0" y="967579"/>
            <a:ext cx="12192000" cy="646331"/>
          </a:xfrm>
          <a:prstGeom prst="rect">
            <a:avLst/>
          </a:prstGeom>
          <a:noFill/>
        </p:spPr>
        <p:txBody>
          <a:bodyPr wrap="square" rtlCol="0">
            <a:spAutoFit/>
          </a:bodyPr>
          <a:lstStyle/>
          <a:p>
            <a:pPr algn="ctr"/>
            <a:r>
              <a:rPr lang="en-US" sz="3600" b="1" dirty="0">
                <a:latin typeface="Helvetica" pitchFamily="2" charset="0"/>
              </a:rPr>
              <a:t>MIXED REALITY</a:t>
            </a:r>
          </a:p>
        </p:txBody>
      </p:sp>
      <p:sp>
        <p:nvSpPr>
          <p:cNvPr id="8" name="TextBox 7">
            <a:extLst>
              <a:ext uri="{FF2B5EF4-FFF2-40B4-BE49-F238E27FC236}">
                <a16:creationId xmlns:a16="http://schemas.microsoft.com/office/drawing/2014/main" id="{0E8F380A-F902-394D-9B82-A94151F0E532}"/>
              </a:ext>
            </a:extLst>
          </p:cNvPr>
          <p:cNvSpPr txBox="1"/>
          <p:nvPr/>
        </p:nvSpPr>
        <p:spPr>
          <a:xfrm>
            <a:off x="1021556" y="2326484"/>
            <a:ext cx="10129838" cy="3785652"/>
          </a:xfrm>
          <a:prstGeom prst="rect">
            <a:avLst/>
          </a:prstGeom>
          <a:noFill/>
        </p:spPr>
        <p:txBody>
          <a:bodyPr wrap="square" rtlCol="0">
            <a:spAutoFit/>
          </a:bodyPr>
          <a:lstStyle/>
          <a:p>
            <a:pPr algn="ctr"/>
            <a:endParaRPr lang="en-AU" sz="2000" b="1" dirty="0">
              <a:latin typeface="Helvetica" pitchFamily="2" charset="0"/>
            </a:endParaRPr>
          </a:p>
          <a:p>
            <a:pPr algn="ctr"/>
            <a:endParaRPr lang="en-AU" sz="2000" dirty="0">
              <a:latin typeface="Helvetica" pitchFamily="2" charset="0"/>
            </a:endParaRPr>
          </a:p>
          <a:p>
            <a:pPr algn="ctr"/>
            <a:r>
              <a:rPr lang="en-AU" sz="2000" b="1" dirty="0">
                <a:latin typeface="Helvetica" pitchFamily="2" charset="0"/>
              </a:rPr>
              <a:t>Why Mixed Reality is important: </a:t>
            </a:r>
            <a:r>
              <a:rPr lang="en-AU" sz="2000" dirty="0">
                <a:latin typeface="Helvetica" pitchFamily="2" charset="0"/>
              </a:rPr>
              <a:t>Adoption of augmented reality in business is expected to continue its rapid growth over the coming years with some analysts expecting the augmented reality market to reach over USD$198 billion by 2025, from its relatively modest USD$3.5 billion in 2017. Businesses everywhere are looking to capitalise on AR/MR opportunities to virally market their products in unique and noticeable ways. Retail, education and travel and tourism are just some of the markets this technology is paving its way into. One of the key benefits of virtual reality is the ability to provide simulated training for high-risk tasks, particularly those in the fields of healthcare, manufacturing and energy. When it comes to the future of work, one of the simplest, but most powerful applications for mixed reality is collaboration.</a:t>
            </a:r>
            <a:endParaRPr lang="en-US" sz="2000" dirty="0">
              <a:latin typeface="Helvetica" pitchFamily="2" charset="0"/>
            </a:endParaRPr>
          </a:p>
        </p:txBody>
      </p:sp>
    </p:spTree>
    <p:extLst>
      <p:ext uri="{BB962C8B-B14F-4D97-AF65-F5344CB8AC3E}">
        <p14:creationId xmlns:p14="http://schemas.microsoft.com/office/powerpoint/2010/main" val="36361316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8A5D55632AEB6418F1DE389327D5F93" ma:contentTypeVersion="12" ma:contentTypeDescription="Create a new document." ma:contentTypeScope="" ma:versionID="5dc5c8dfd3a62cd96b99ee8126983299">
  <xsd:schema xmlns:xsd="http://www.w3.org/2001/XMLSchema" xmlns:xs="http://www.w3.org/2001/XMLSchema" xmlns:p="http://schemas.microsoft.com/office/2006/metadata/properties" xmlns:ns2="604016b2-7b4d-4207-8e46-7bad61aa7ac9" xmlns:ns3="4d2fbc76-61f1-46e4-9bec-b647e504045d" targetNamespace="http://schemas.microsoft.com/office/2006/metadata/properties" ma:root="true" ma:fieldsID="ce5105fda8c525b9903b79ed68b7d5f2" ns2:_="" ns3:_="">
    <xsd:import namespace="604016b2-7b4d-4207-8e46-7bad61aa7ac9"/>
    <xsd:import namespace="4d2fbc76-61f1-46e4-9bec-b647e504045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4016b2-7b4d-4207-8e46-7bad61aa7a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2fbc76-61f1-46e4-9bec-b647e504045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D37BF4-4AE7-4727-BD5E-1AA45A1E60E1}">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a921f120-be43-4440-ab96-ee486e190adc"/>
    <ds:schemaRef ds:uri="http://purl.org/dc/terms/"/>
    <ds:schemaRef ds:uri="http://schemas.openxmlformats.org/package/2006/metadata/core-properties"/>
    <ds:schemaRef ds:uri="293b7fef-9ecf-4939-b730-8656eddc26d7"/>
    <ds:schemaRef ds:uri="http://www.w3.org/XML/1998/namespace"/>
    <ds:schemaRef ds:uri="http://purl.org/dc/dcmitype/"/>
  </ds:schemaRefs>
</ds:datastoreItem>
</file>

<file path=customXml/itemProps2.xml><?xml version="1.0" encoding="utf-8"?>
<ds:datastoreItem xmlns:ds="http://schemas.openxmlformats.org/officeDocument/2006/customXml" ds:itemID="{D70180A1-5996-4A03-A0B1-55062D9F9BAF}">
  <ds:schemaRefs>
    <ds:schemaRef ds:uri="http://schemas.microsoft.com/sharepoint/v3/contenttype/forms"/>
  </ds:schemaRefs>
</ds:datastoreItem>
</file>

<file path=customXml/itemProps3.xml><?xml version="1.0" encoding="utf-8"?>
<ds:datastoreItem xmlns:ds="http://schemas.openxmlformats.org/officeDocument/2006/customXml" ds:itemID="{734D7A0D-9FE5-470A-8081-0542857FBF45}"/>
</file>

<file path=docProps/app.xml><?xml version="1.0" encoding="utf-8"?>
<Properties xmlns="http://schemas.openxmlformats.org/officeDocument/2006/extended-properties" xmlns:vt="http://schemas.openxmlformats.org/officeDocument/2006/docPropsVTypes">
  <TotalTime>10</TotalTime>
  <Words>802</Words>
  <Application>Microsoft Office PowerPoint</Application>
  <PresentationFormat>Widescreen</PresentationFormat>
  <Paragraphs>36</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Hall</dc:creator>
  <cp:lastModifiedBy>Chris Hall</cp:lastModifiedBy>
  <cp:revision>1</cp:revision>
  <dcterms:created xsi:type="dcterms:W3CDTF">2021-09-29T07:51:20Z</dcterms:created>
  <dcterms:modified xsi:type="dcterms:W3CDTF">2021-09-29T08:01:49Z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0x010100A8A5D55632AEB6418F1DE389327D5F93</vt:lpwstr>
  </property>
</Properties>
</file>